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5"/>
  </p:notesMasterIdLst>
  <p:sldIdLst>
    <p:sldId id="426" r:id="rId2"/>
    <p:sldId id="271" r:id="rId3"/>
    <p:sldId id="437" r:id="rId4"/>
    <p:sldId id="442" r:id="rId5"/>
    <p:sldId id="272" r:id="rId6"/>
    <p:sldId id="276" r:id="rId7"/>
    <p:sldId id="274" r:id="rId8"/>
    <p:sldId id="372" r:id="rId9"/>
    <p:sldId id="306" r:id="rId10"/>
    <p:sldId id="453" r:id="rId11"/>
    <p:sldId id="448" r:id="rId12"/>
    <p:sldId id="444" r:id="rId13"/>
    <p:sldId id="446" r:id="rId14"/>
    <p:sldId id="457" r:id="rId15"/>
    <p:sldId id="468" r:id="rId16"/>
    <p:sldId id="458" r:id="rId17"/>
    <p:sldId id="470" r:id="rId18"/>
    <p:sldId id="469" r:id="rId19"/>
    <p:sldId id="459" r:id="rId20"/>
    <p:sldId id="467" r:id="rId21"/>
    <p:sldId id="472" r:id="rId22"/>
    <p:sldId id="473" r:id="rId23"/>
    <p:sldId id="475" r:id="rId24"/>
    <p:sldId id="474" r:id="rId25"/>
    <p:sldId id="454" r:id="rId26"/>
    <p:sldId id="460" r:id="rId27"/>
    <p:sldId id="461" r:id="rId28"/>
    <p:sldId id="462" r:id="rId29"/>
    <p:sldId id="463" r:id="rId30"/>
    <p:sldId id="465" r:id="rId31"/>
    <p:sldId id="466" r:id="rId32"/>
    <p:sldId id="423" r:id="rId33"/>
    <p:sldId id="456" r:id="rId34"/>
  </p:sldIdLst>
  <p:sldSz cx="12192000" cy="6858000"/>
  <p:notesSz cx="6858000" cy="9144000"/>
  <p:defaultText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dministrador" initials="A" lastIdx="2" clrIdx="0">
    <p:extLst>
      <p:ext uri="{19B8F6BF-5375-455C-9EA6-DF929625EA0E}">
        <p15:presenceInfo xmlns:p15="http://schemas.microsoft.com/office/powerpoint/2012/main" userId="Administrado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Estilo medio 4 - Énfasis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3C2FFA5D-87B4-456A-9821-1D502468CF0F}" styleName="Estilo temático 1 - Énfasis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336" autoAdjust="0"/>
    <p:restoredTop sz="94660"/>
  </p:normalViewPr>
  <p:slideViewPr>
    <p:cSldViewPr>
      <p:cViewPr varScale="1">
        <p:scale>
          <a:sx n="95" d="100"/>
          <a:sy n="95" d="100"/>
        </p:scale>
        <p:origin x="89" y="17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diagrams/_rels/data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1.png"/><Relationship Id="rId1" Type="http://schemas.openxmlformats.org/officeDocument/2006/relationships/image" Target="../media/image40.png"/><Relationship Id="rId5" Type="http://schemas.microsoft.com/office/2007/relationships/hdphoto" Target="../media/hdphoto2.wdp"/><Relationship Id="rId4" Type="http://schemas.openxmlformats.org/officeDocument/2006/relationships/image" Target="../media/image42.png"/></Relationships>
</file>

<file path=ppt/diagrams/_rels/data6.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image" Target="../media/image24.png"/><Relationship Id="rId4" Type="http://schemas.openxmlformats.org/officeDocument/2006/relationships/image" Target="../media/image27.png"/></Relationships>
</file>

<file path=ppt/diagrams/_rels/drawing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1.png"/><Relationship Id="rId1" Type="http://schemas.openxmlformats.org/officeDocument/2006/relationships/image" Target="../media/image40.png"/><Relationship Id="rId5" Type="http://schemas.microsoft.com/office/2007/relationships/hdphoto" Target="../media/hdphoto2.wdp"/><Relationship Id="rId4" Type="http://schemas.openxmlformats.org/officeDocument/2006/relationships/image" Target="../media/image42.png"/></Relationships>
</file>

<file path=ppt/diagrams/_rels/drawing6.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image" Target="../media/image24.png"/><Relationship Id="rId4" Type="http://schemas.openxmlformats.org/officeDocument/2006/relationships/image" Target="../media/image27.png"/></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5_3">
  <dgm:title val=""/>
  <dgm:desc val=""/>
  <dgm:catLst>
    <dgm:cat type="accent5" pri="11300"/>
  </dgm:catLst>
  <dgm:styleLbl name="node0">
    <dgm:fillClrLst meth="repeat">
      <a:schemeClr val="accent5">
        <a:shade val="80000"/>
      </a:schemeClr>
    </dgm:fillClrLst>
    <dgm:linClrLst meth="repeat">
      <a:schemeClr val="lt1"/>
    </dgm:linClrLst>
    <dgm:effectClrLst/>
    <dgm:txLinClrLst/>
    <dgm:txFillClrLst/>
    <dgm:txEffectClrLst/>
  </dgm:styleLbl>
  <dgm:styleLbl name="node1">
    <dgm:fillClrLst>
      <a:schemeClr val="accent5">
        <a:shade val="80000"/>
      </a:schemeClr>
      <a:schemeClr val="accent5">
        <a:tint val="70000"/>
      </a:schemeClr>
    </dgm:fillClrLst>
    <dgm:linClrLst meth="repeat">
      <a:schemeClr val="lt1"/>
    </dgm:linClrLst>
    <dgm:effectClrLst/>
    <dgm:txLinClrLst/>
    <dgm:txFillClrLst/>
    <dgm:txEffectClrLst/>
  </dgm:styleLbl>
  <dgm:styleLbl name="alignNode1">
    <dgm:fillClrLst>
      <a:schemeClr val="accent5">
        <a:shade val="80000"/>
      </a:schemeClr>
      <a:schemeClr val="accent5">
        <a:tint val="70000"/>
      </a:schemeClr>
    </dgm:fillClrLst>
    <dgm:linClrLst>
      <a:schemeClr val="accent5">
        <a:shade val="80000"/>
      </a:schemeClr>
      <a:schemeClr val="accent5">
        <a:tint val="70000"/>
      </a:schemeClr>
    </dgm:linClrLst>
    <dgm:effectClrLst/>
    <dgm:txLinClrLst/>
    <dgm:txFillClrLst/>
    <dgm:txEffectClrLst/>
  </dgm:styleLbl>
  <dgm:styleLbl name="lnNode1">
    <dgm:fillClrLst>
      <a:schemeClr val="accent5">
        <a:shade val="80000"/>
      </a:schemeClr>
      <a:schemeClr val="accent5">
        <a:tint val="70000"/>
      </a:schemeClr>
    </dgm:fillClrLst>
    <dgm:linClrLst meth="repeat">
      <a:schemeClr val="lt1"/>
    </dgm:linClrLst>
    <dgm:effectClrLst/>
    <dgm:txLinClrLst/>
    <dgm:txFillClrLst/>
    <dgm:txEffectClrLst/>
  </dgm:styleLbl>
  <dgm:styleLbl name="vennNode1">
    <dgm:fillClrLst>
      <a:schemeClr val="accent5">
        <a:shade val="80000"/>
        <a:alpha val="50000"/>
      </a:schemeClr>
      <a:schemeClr val="accent5">
        <a:tint val="70000"/>
        <a:alpha val="50000"/>
      </a:schemeClr>
    </dgm:fillClrLst>
    <dgm:linClrLst meth="repeat">
      <a:schemeClr val="lt1"/>
    </dgm:linClrLst>
    <dgm:effectClrLst/>
    <dgm:txLinClrLst/>
    <dgm:txFillClrLst/>
    <dgm:txEffectClrLst/>
  </dgm:styleLbl>
  <dgm:styleLbl name="node2">
    <dgm:fillClrLst>
      <a:schemeClr val="accent5">
        <a:tint val="99000"/>
      </a:schemeClr>
    </dgm:fillClrLst>
    <dgm:linClrLst meth="repeat">
      <a:schemeClr val="lt1"/>
    </dgm:linClrLst>
    <dgm:effectClrLst/>
    <dgm:txLinClrLst/>
    <dgm:txFillClrLst/>
    <dgm:txEffectClrLst/>
  </dgm:styleLbl>
  <dgm:styleLbl name="node3">
    <dgm:fillClrLst>
      <a:schemeClr val="accent5">
        <a:tint val="80000"/>
      </a:schemeClr>
    </dgm:fillClrLst>
    <dgm:linClrLst meth="repeat">
      <a:schemeClr val="lt1"/>
    </dgm:linClrLst>
    <dgm:effectClrLst/>
    <dgm:txLinClrLst/>
    <dgm:txFillClrLst/>
    <dgm:txEffectClrLst/>
  </dgm:styleLbl>
  <dgm:styleLbl name="node4">
    <dgm:fillClrLst>
      <a:schemeClr val="accent5">
        <a:tint val="70000"/>
      </a:schemeClr>
    </dgm:fillClrLst>
    <dgm:linClrLst meth="repeat">
      <a:schemeClr val="lt1"/>
    </dgm:linClrLst>
    <dgm:effectClrLst/>
    <dgm:txLinClrLst/>
    <dgm:txFillClrLst/>
    <dgm:txEffectClrLst/>
  </dgm:styleLbl>
  <dgm:styleLbl name="fg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dgm:txEffectClrLst/>
  </dgm:styleLbl>
  <dgm:styleLbl name="fg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lt1"/>
    </dgm:txFillClrLst>
    <dgm:txEffectClrLst/>
  </dgm:styleLbl>
  <dgm:styleLbl name="bg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lt1"/>
    </dgm:txFillClrLst>
    <dgm:txEffectClrLst/>
  </dgm:styleLbl>
  <dgm:styleLbl name="sibTrans1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accent5">
        <a:shade val="80000"/>
      </a:schemeClr>
    </dgm:fillClrLst>
    <dgm:linClrLst meth="repeat">
      <a:schemeClr val="lt1"/>
    </dgm:linClrLst>
    <dgm:effectClrLst/>
    <dgm:txLinClrLst/>
    <dgm:txFillClrLst/>
    <dgm:txEffectClrLst/>
  </dgm:styleLbl>
  <dgm:styleLbl name="asst1">
    <dgm:fillClrLst meth="repeat">
      <a:schemeClr val="accent5">
        <a:shade val="80000"/>
      </a:schemeClr>
    </dgm:fillClrLst>
    <dgm:linClrLst meth="repeat">
      <a:schemeClr val="lt1"/>
    </dgm:linClrLst>
    <dgm:effectClrLst/>
    <dgm:txLinClrLst/>
    <dgm:txFillClrLst/>
    <dgm:txEffectClrLst/>
  </dgm:styleLbl>
  <dgm:styleLbl name="asst2">
    <dgm:fillClrLst>
      <a:schemeClr val="accent5">
        <a:tint val="99000"/>
      </a:schemeClr>
    </dgm:fillClrLst>
    <dgm:linClrLst meth="repeat">
      <a:schemeClr val="lt1"/>
    </dgm:linClrLst>
    <dgm:effectClrLst/>
    <dgm:txLinClrLst/>
    <dgm:txFillClrLst/>
    <dgm:txEffectClrLst/>
  </dgm:styleLbl>
  <dgm:styleLbl name="asst3">
    <dgm:fillClrLst>
      <a:schemeClr val="accent5">
        <a:tint val="80000"/>
      </a:schemeClr>
    </dgm:fillClrLst>
    <dgm:linClrLst meth="repeat">
      <a:schemeClr val="lt1"/>
    </dgm:linClrLst>
    <dgm:effectClrLst/>
    <dgm:txLinClrLst/>
    <dgm:txFillClrLst/>
    <dgm:txEffectClrLst/>
  </dgm:styleLbl>
  <dgm:styleLbl name="asst4">
    <dgm:fillClrLst>
      <a:schemeClr val="accent5">
        <a:tint val="70000"/>
      </a:schemeClr>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lt1"/>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9000"/>
      </a:schemeClr>
    </dgm:fillClrLst>
    <dgm:linClrLst meth="repeat">
      <a:schemeClr val="accent5">
        <a:tint val="99000"/>
      </a:schemeClr>
    </dgm:linClrLst>
    <dgm:effectClrLst/>
    <dgm:txLinClrLst/>
    <dgm:txFillClrLst meth="repeat">
      <a:schemeClr val="tx1"/>
    </dgm:txFillClrLst>
    <dgm:txEffectClrLst/>
  </dgm:styleLbl>
  <dgm:styleLbl name="parChTrans1D3">
    <dgm:fillClrLst meth="repeat">
      <a:schemeClr val="accent5">
        <a:tint val="80000"/>
      </a:schemeClr>
    </dgm:fillClrLst>
    <dgm:linClrLst meth="repeat">
      <a:schemeClr val="accent5">
        <a:tint val="80000"/>
      </a:schemeClr>
    </dgm:linClrLst>
    <dgm:effectClrLst/>
    <dgm:txLinClrLst/>
    <dgm:txFillClrLst meth="repeat">
      <a:schemeClr val="tx1"/>
    </dgm:txFillClrLst>
    <dgm:txEffectClrLst/>
  </dgm:styleLbl>
  <dgm:styleLbl name="parChTrans1D4">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5">
        <a:shade val="80000"/>
      </a:schemeClr>
      <a:schemeClr val="accent5">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E55D241-0026-48CF-9BB6-B7CAA93A011F}" type="doc">
      <dgm:prSet loTypeId="urn:microsoft.com/office/officeart/2005/8/layout/process1" loCatId="process" qsTypeId="urn:microsoft.com/office/officeart/2005/8/quickstyle/3d1" qsCatId="3D" csTypeId="urn:microsoft.com/office/officeart/2005/8/colors/colorful4" csCatId="colorful" phldr="1"/>
      <dgm:spPr/>
      <dgm:t>
        <a:bodyPr/>
        <a:lstStyle/>
        <a:p>
          <a:endParaRPr lang="es-PE"/>
        </a:p>
      </dgm:t>
    </dgm:pt>
    <dgm:pt modelId="{A36667EC-8E77-4798-AA70-101C0D1363CF}">
      <dgm:prSet phldrT="[Texto]" custT="1"/>
      <dgm:spPr/>
      <dgm:t>
        <a:bodyPr/>
        <a:lstStyle/>
        <a:p>
          <a:r>
            <a:rPr lang="es-ES" sz="1600" b="1"/>
            <a:t>RECURSOS NATURALES</a:t>
          </a:r>
          <a:endParaRPr lang="es-PE" sz="1600" dirty="0"/>
        </a:p>
      </dgm:t>
    </dgm:pt>
    <dgm:pt modelId="{D8E9CC39-DA47-455C-8FA7-E16902B10575}" type="parTrans" cxnId="{71217E14-1424-473B-93CA-1101794BB9BC}">
      <dgm:prSet/>
      <dgm:spPr/>
      <dgm:t>
        <a:bodyPr/>
        <a:lstStyle/>
        <a:p>
          <a:endParaRPr lang="es-PE" sz="2000">
            <a:solidFill>
              <a:schemeClr val="tx1"/>
            </a:solidFill>
          </a:endParaRPr>
        </a:p>
      </dgm:t>
    </dgm:pt>
    <dgm:pt modelId="{7D897776-0E7B-459A-B4FA-21DE0BA9E416}" type="sibTrans" cxnId="{71217E14-1424-473B-93CA-1101794BB9BC}">
      <dgm:prSet custT="1">
        <dgm:style>
          <a:lnRef idx="0">
            <a:schemeClr val="accent1"/>
          </a:lnRef>
          <a:fillRef idx="3">
            <a:schemeClr val="accent1"/>
          </a:fillRef>
          <a:effectRef idx="3">
            <a:schemeClr val="accent1"/>
          </a:effectRef>
          <a:fontRef idx="minor">
            <a:schemeClr val="lt1"/>
          </a:fontRef>
        </dgm:style>
      </dgm:prSet>
      <dgm:spPr/>
      <dgm:t>
        <a:bodyPr/>
        <a:lstStyle/>
        <a:p>
          <a:endParaRPr lang="es-PE" sz="1400">
            <a:solidFill>
              <a:schemeClr val="tx1"/>
            </a:solidFill>
          </a:endParaRPr>
        </a:p>
      </dgm:t>
    </dgm:pt>
    <dgm:pt modelId="{28FACA9C-CEFC-4DB8-820F-7430E5C1648D}">
      <dgm:prSet phldrT="[Texto]" custT="1"/>
      <dgm:spPr/>
      <dgm:t>
        <a:bodyPr/>
        <a:lstStyle/>
        <a:p>
          <a:r>
            <a:rPr lang="es-PE" sz="1600" b="1"/>
            <a:t>GEOLOGÍA</a:t>
          </a:r>
          <a:endParaRPr lang="es-PE" sz="1600" b="1" dirty="0"/>
        </a:p>
      </dgm:t>
    </dgm:pt>
    <dgm:pt modelId="{B70C551B-35E2-40D6-BA14-D4898DE2EE46}" type="parTrans" cxnId="{02493921-BE8C-42A9-B6EC-4D823F6D6EC4}">
      <dgm:prSet/>
      <dgm:spPr/>
      <dgm:t>
        <a:bodyPr/>
        <a:lstStyle/>
        <a:p>
          <a:endParaRPr lang="es-PE" sz="2000">
            <a:solidFill>
              <a:schemeClr val="tx1"/>
            </a:solidFill>
          </a:endParaRPr>
        </a:p>
      </dgm:t>
    </dgm:pt>
    <dgm:pt modelId="{F2E407E0-5C6D-4AC9-8395-F2A4202D8FB9}" type="sibTrans" cxnId="{02493921-BE8C-42A9-B6EC-4D823F6D6EC4}">
      <dgm:prSet/>
      <dgm:spPr/>
      <dgm:t>
        <a:bodyPr/>
        <a:lstStyle/>
        <a:p>
          <a:endParaRPr lang="es-PE" sz="2000">
            <a:solidFill>
              <a:schemeClr val="tx1"/>
            </a:solidFill>
          </a:endParaRPr>
        </a:p>
      </dgm:t>
    </dgm:pt>
    <dgm:pt modelId="{DC9240F1-1377-40EC-9300-BB140C3A6C12}" type="pres">
      <dgm:prSet presAssocID="{5E55D241-0026-48CF-9BB6-B7CAA93A011F}" presName="Name0" presStyleCnt="0">
        <dgm:presLayoutVars>
          <dgm:dir/>
          <dgm:resizeHandles val="exact"/>
        </dgm:presLayoutVars>
      </dgm:prSet>
      <dgm:spPr/>
    </dgm:pt>
    <dgm:pt modelId="{F165A9D9-FB90-4B4E-B72B-82F698C185A5}" type="pres">
      <dgm:prSet presAssocID="{A36667EC-8E77-4798-AA70-101C0D1363CF}" presName="node" presStyleLbl="node1" presStyleIdx="0" presStyleCnt="2">
        <dgm:presLayoutVars>
          <dgm:bulletEnabled val="1"/>
        </dgm:presLayoutVars>
      </dgm:prSet>
      <dgm:spPr/>
    </dgm:pt>
    <dgm:pt modelId="{92F54852-32BF-4F6D-B7A1-871F1451BEB5}" type="pres">
      <dgm:prSet presAssocID="{7D897776-0E7B-459A-B4FA-21DE0BA9E416}" presName="sibTrans" presStyleLbl="sibTrans2D1" presStyleIdx="0" presStyleCnt="1" custAng="10800000" custScaleX="193991" custLinFactNeighborX="-6019" custLinFactNeighborY="45035"/>
      <dgm:spPr>
        <a:prstGeom prst="leftRightUpArrow">
          <a:avLst/>
        </a:prstGeom>
      </dgm:spPr>
    </dgm:pt>
    <dgm:pt modelId="{39F5A5EF-CF44-405E-B210-473E60BD6570}" type="pres">
      <dgm:prSet presAssocID="{7D897776-0E7B-459A-B4FA-21DE0BA9E416}" presName="connectorText" presStyleLbl="sibTrans2D1" presStyleIdx="0" presStyleCnt="1"/>
      <dgm:spPr/>
    </dgm:pt>
    <dgm:pt modelId="{B6C238F7-924D-4ADE-B2EE-2256041468EB}" type="pres">
      <dgm:prSet presAssocID="{28FACA9C-CEFC-4DB8-820F-7430E5C1648D}" presName="node" presStyleLbl="node1" presStyleIdx="1" presStyleCnt="2" custLinFactNeighborX="-22572" custLinFactNeighborY="1146">
        <dgm:presLayoutVars>
          <dgm:bulletEnabled val="1"/>
        </dgm:presLayoutVars>
      </dgm:prSet>
      <dgm:spPr/>
    </dgm:pt>
  </dgm:ptLst>
  <dgm:cxnLst>
    <dgm:cxn modelId="{71217E14-1424-473B-93CA-1101794BB9BC}" srcId="{5E55D241-0026-48CF-9BB6-B7CAA93A011F}" destId="{A36667EC-8E77-4798-AA70-101C0D1363CF}" srcOrd="0" destOrd="0" parTransId="{D8E9CC39-DA47-455C-8FA7-E16902B10575}" sibTransId="{7D897776-0E7B-459A-B4FA-21DE0BA9E416}"/>
    <dgm:cxn modelId="{02493921-BE8C-42A9-B6EC-4D823F6D6EC4}" srcId="{5E55D241-0026-48CF-9BB6-B7CAA93A011F}" destId="{28FACA9C-CEFC-4DB8-820F-7430E5C1648D}" srcOrd="1" destOrd="0" parTransId="{B70C551B-35E2-40D6-BA14-D4898DE2EE46}" sibTransId="{F2E407E0-5C6D-4AC9-8395-F2A4202D8FB9}"/>
    <dgm:cxn modelId="{04B0A84A-7B66-4856-A5A9-4E749D4312BA}" type="presOf" srcId="{28FACA9C-CEFC-4DB8-820F-7430E5C1648D}" destId="{B6C238F7-924D-4ADE-B2EE-2256041468EB}" srcOrd="0" destOrd="0" presId="urn:microsoft.com/office/officeart/2005/8/layout/process1"/>
    <dgm:cxn modelId="{26B5CD90-A5C4-491D-9ECE-505706FA0092}" type="presOf" srcId="{7D897776-0E7B-459A-B4FA-21DE0BA9E416}" destId="{39F5A5EF-CF44-405E-B210-473E60BD6570}" srcOrd="1" destOrd="0" presId="urn:microsoft.com/office/officeart/2005/8/layout/process1"/>
    <dgm:cxn modelId="{F9E470C9-FA06-4209-8177-CF378F7384F5}" type="presOf" srcId="{5E55D241-0026-48CF-9BB6-B7CAA93A011F}" destId="{DC9240F1-1377-40EC-9300-BB140C3A6C12}" srcOrd="0" destOrd="0" presId="urn:microsoft.com/office/officeart/2005/8/layout/process1"/>
    <dgm:cxn modelId="{5A8C83D4-927C-4C9D-8763-7522E41621F4}" type="presOf" srcId="{A36667EC-8E77-4798-AA70-101C0D1363CF}" destId="{F165A9D9-FB90-4B4E-B72B-82F698C185A5}" srcOrd="0" destOrd="0" presId="urn:microsoft.com/office/officeart/2005/8/layout/process1"/>
    <dgm:cxn modelId="{F070FBFF-A8C4-4663-BE63-4F289C35B4CE}" type="presOf" srcId="{7D897776-0E7B-459A-B4FA-21DE0BA9E416}" destId="{92F54852-32BF-4F6D-B7A1-871F1451BEB5}" srcOrd="0" destOrd="0" presId="urn:microsoft.com/office/officeart/2005/8/layout/process1"/>
    <dgm:cxn modelId="{BC7DAE00-CA72-48FD-AD5C-AFC6565E4E07}" type="presParOf" srcId="{DC9240F1-1377-40EC-9300-BB140C3A6C12}" destId="{F165A9D9-FB90-4B4E-B72B-82F698C185A5}" srcOrd="0" destOrd="0" presId="urn:microsoft.com/office/officeart/2005/8/layout/process1"/>
    <dgm:cxn modelId="{A10EA02E-77A7-4DB8-A0DB-87B20678939C}" type="presParOf" srcId="{DC9240F1-1377-40EC-9300-BB140C3A6C12}" destId="{92F54852-32BF-4F6D-B7A1-871F1451BEB5}" srcOrd="1" destOrd="0" presId="urn:microsoft.com/office/officeart/2005/8/layout/process1"/>
    <dgm:cxn modelId="{E3C4970E-D59B-4821-8675-6BCB5458A1C4}" type="presParOf" srcId="{92F54852-32BF-4F6D-B7A1-871F1451BEB5}" destId="{39F5A5EF-CF44-405E-B210-473E60BD6570}" srcOrd="0" destOrd="0" presId="urn:microsoft.com/office/officeart/2005/8/layout/process1"/>
    <dgm:cxn modelId="{50FC21B6-2645-4592-A5E1-0BD7A1FB323B}" type="presParOf" srcId="{DC9240F1-1377-40EC-9300-BB140C3A6C12}" destId="{B6C238F7-924D-4ADE-B2EE-2256041468EB}" srcOrd="2" destOrd="0" presId="urn:microsoft.com/office/officeart/2005/8/layout/process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5E074489-CC61-4DF8-AD1F-98E09050E403}" type="doc">
      <dgm:prSet loTypeId="urn:microsoft.com/office/officeart/2005/8/layout/lProcess3" loCatId="process" qsTypeId="urn:microsoft.com/office/officeart/2005/8/quickstyle/3d3" qsCatId="3D" csTypeId="urn:microsoft.com/office/officeart/2005/8/colors/colorful4" csCatId="colorful" phldr="1"/>
      <dgm:spPr/>
      <dgm:t>
        <a:bodyPr/>
        <a:lstStyle/>
        <a:p>
          <a:endParaRPr lang="es-PE"/>
        </a:p>
      </dgm:t>
    </dgm:pt>
    <dgm:pt modelId="{F72B7704-1272-4363-977B-3565D2B88848}">
      <dgm:prSet phldrT="[Texto]" custT="1"/>
      <dgm:spPr/>
      <dgm:t>
        <a:bodyPr/>
        <a:lstStyle/>
        <a:p>
          <a:r>
            <a:rPr lang="es-PE" sz="1600">
              <a:solidFill>
                <a:schemeClr val="tx1"/>
              </a:solidFill>
            </a:rPr>
            <a:t>Duplicados</a:t>
          </a:r>
          <a:endParaRPr lang="es-PE" sz="1600" dirty="0">
            <a:solidFill>
              <a:schemeClr val="tx1"/>
            </a:solidFill>
          </a:endParaRPr>
        </a:p>
      </dgm:t>
    </dgm:pt>
    <dgm:pt modelId="{C252AB5D-E185-433E-A128-540EC291D123}" type="parTrans" cxnId="{01C7D728-42B8-4D99-9F22-F558F1618635}">
      <dgm:prSet/>
      <dgm:spPr/>
      <dgm:t>
        <a:bodyPr/>
        <a:lstStyle/>
        <a:p>
          <a:endParaRPr lang="es-PE">
            <a:solidFill>
              <a:schemeClr val="tx1"/>
            </a:solidFill>
          </a:endParaRPr>
        </a:p>
      </dgm:t>
    </dgm:pt>
    <dgm:pt modelId="{DBDAFB19-DA2A-43E0-BE0D-E508D06A2207}" type="sibTrans" cxnId="{01C7D728-42B8-4D99-9F22-F558F1618635}">
      <dgm:prSet/>
      <dgm:spPr/>
      <dgm:t>
        <a:bodyPr/>
        <a:lstStyle/>
        <a:p>
          <a:endParaRPr lang="es-PE">
            <a:solidFill>
              <a:schemeClr val="tx1"/>
            </a:solidFill>
          </a:endParaRPr>
        </a:p>
      </dgm:t>
    </dgm:pt>
    <dgm:pt modelId="{EE37D812-7118-4CA3-A790-CCBA5E45D3F7}">
      <dgm:prSet phldrT="[Texto]"/>
      <dgm:spPr/>
      <dgm:t>
        <a:bodyPr/>
        <a:lstStyle/>
        <a:p>
          <a:r>
            <a:rPr lang="es-PE">
              <a:solidFill>
                <a:schemeClr val="tx1"/>
              </a:solidFill>
            </a:rPr>
            <a:t>Precisión</a:t>
          </a:r>
          <a:endParaRPr lang="es-PE" dirty="0">
            <a:solidFill>
              <a:schemeClr val="tx1"/>
            </a:solidFill>
          </a:endParaRPr>
        </a:p>
      </dgm:t>
    </dgm:pt>
    <dgm:pt modelId="{E68703DE-8F4F-431C-8C6D-1F88793C133A}" type="parTrans" cxnId="{5D842C2D-BEB7-4583-BC13-E99B06041A51}">
      <dgm:prSet/>
      <dgm:spPr/>
      <dgm:t>
        <a:bodyPr/>
        <a:lstStyle/>
        <a:p>
          <a:endParaRPr lang="es-PE">
            <a:solidFill>
              <a:schemeClr val="tx1"/>
            </a:solidFill>
          </a:endParaRPr>
        </a:p>
      </dgm:t>
    </dgm:pt>
    <dgm:pt modelId="{79FA8AE0-91E0-4E3D-ABED-B0513BAE7A91}" type="sibTrans" cxnId="{5D842C2D-BEB7-4583-BC13-E99B06041A51}">
      <dgm:prSet/>
      <dgm:spPr/>
      <dgm:t>
        <a:bodyPr/>
        <a:lstStyle/>
        <a:p>
          <a:endParaRPr lang="es-PE">
            <a:solidFill>
              <a:schemeClr val="tx1"/>
            </a:solidFill>
          </a:endParaRPr>
        </a:p>
      </dgm:t>
    </dgm:pt>
    <dgm:pt modelId="{4E6C157A-8F50-4A46-B959-86784D20CF10}">
      <dgm:prSet phldrT="[Texto]" custT="1"/>
      <dgm:spPr/>
      <dgm:t>
        <a:bodyPr/>
        <a:lstStyle/>
        <a:p>
          <a:r>
            <a:rPr lang="es-PE" sz="1600">
              <a:solidFill>
                <a:schemeClr val="tx1"/>
              </a:solidFill>
            </a:rPr>
            <a:t>Blancos (viajeros y de campo)</a:t>
          </a:r>
          <a:endParaRPr lang="es-PE" sz="1600" dirty="0">
            <a:solidFill>
              <a:schemeClr val="tx1"/>
            </a:solidFill>
          </a:endParaRPr>
        </a:p>
      </dgm:t>
    </dgm:pt>
    <dgm:pt modelId="{CF5E72BF-3E0C-4367-99F5-4E99239D724C}" type="parTrans" cxnId="{4684E0DF-085D-4CA8-B446-82AD32B7B9D5}">
      <dgm:prSet/>
      <dgm:spPr/>
      <dgm:t>
        <a:bodyPr/>
        <a:lstStyle/>
        <a:p>
          <a:endParaRPr lang="es-PE">
            <a:solidFill>
              <a:schemeClr val="tx1"/>
            </a:solidFill>
          </a:endParaRPr>
        </a:p>
      </dgm:t>
    </dgm:pt>
    <dgm:pt modelId="{384F6B95-B0E5-4F8A-9AC3-5781AF6888A7}" type="sibTrans" cxnId="{4684E0DF-085D-4CA8-B446-82AD32B7B9D5}">
      <dgm:prSet/>
      <dgm:spPr/>
      <dgm:t>
        <a:bodyPr/>
        <a:lstStyle/>
        <a:p>
          <a:endParaRPr lang="es-PE">
            <a:solidFill>
              <a:schemeClr val="tx1"/>
            </a:solidFill>
          </a:endParaRPr>
        </a:p>
      </dgm:t>
    </dgm:pt>
    <dgm:pt modelId="{157126BE-003B-45DC-A87B-297E98A30E99}">
      <dgm:prSet phldrT="[Texto]"/>
      <dgm:spPr/>
      <dgm:t>
        <a:bodyPr/>
        <a:lstStyle/>
        <a:p>
          <a:r>
            <a:rPr lang="es-PE">
              <a:solidFill>
                <a:schemeClr val="tx1"/>
              </a:solidFill>
            </a:rPr>
            <a:t>Contaminación</a:t>
          </a:r>
          <a:endParaRPr lang="es-PE" dirty="0">
            <a:solidFill>
              <a:schemeClr val="tx1"/>
            </a:solidFill>
          </a:endParaRPr>
        </a:p>
      </dgm:t>
    </dgm:pt>
    <dgm:pt modelId="{D413CC09-F433-4BC4-830A-F8A24BDB63CD}" type="parTrans" cxnId="{2AAB61B6-7F12-4BB6-B68F-BEFA29F98660}">
      <dgm:prSet/>
      <dgm:spPr/>
      <dgm:t>
        <a:bodyPr/>
        <a:lstStyle/>
        <a:p>
          <a:endParaRPr lang="es-PE">
            <a:solidFill>
              <a:schemeClr val="tx1"/>
            </a:solidFill>
          </a:endParaRPr>
        </a:p>
      </dgm:t>
    </dgm:pt>
    <dgm:pt modelId="{8731DA87-55AA-4860-BCEF-00423A8B6BB0}" type="sibTrans" cxnId="{2AAB61B6-7F12-4BB6-B68F-BEFA29F98660}">
      <dgm:prSet/>
      <dgm:spPr/>
      <dgm:t>
        <a:bodyPr/>
        <a:lstStyle/>
        <a:p>
          <a:endParaRPr lang="es-PE">
            <a:solidFill>
              <a:schemeClr val="tx1"/>
            </a:solidFill>
          </a:endParaRPr>
        </a:p>
      </dgm:t>
    </dgm:pt>
    <dgm:pt modelId="{EC12238D-3C8A-4A31-A725-6B79F3868CBC}">
      <dgm:prSet phldrT="[Texto]" custT="1"/>
      <dgm:spPr/>
      <dgm:t>
        <a:bodyPr/>
        <a:lstStyle/>
        <a:p>
          <a:r>
            <a:rPr lang="es-PE" sz="1600">
              <a:solidFill>
                <a:schemeClr val="tx1"/>
              </a:solidFill>
            </a:rPr>
            <a:t>Estándares</a:t>
          </a:r>
          <a:endParaRPr lang="es-PE" sz="1600" dirty="0">
            <a:solidFill>
              <a:schemeClr val="tx1"/>
            </a:solidFill>
          </a:endParaRPr>
        </a:p>
      </dgm:t>
    </dgm:pt>
    <dgm:pt modelId="{923B5C8D-C4BA-416E-86CF-A0115C6119C3}" type="parTrans" cxnId="{D9A3FFF9-118E-49DB-A215-8952B4F02884}">
      <dgm:prSet/>
      <dgm:spPr/>
      <dgm:t>
        <a:bodyPr/>
        <a:lstStyle/>
        <a:p>
          <a:endParaRPr lang="es-PE">
            <a:solidFill>
              <a:schemeClr val="tx1"/>
            </a:solidFill>
          </a:endParaRPr>
        </a:p>
      </dgm:t>
    </dgm:pt>
    <dgm:pt modelId="{208894EB-891B-41DA-8012-30C6BE72FBA6}" type="sibTrans" cxnId="{D9A3FFF9-118E-49DB-A215-8952B4F02884}">
      <dgm:prSet/>
      <dgm:spPr/>
      <dgm:t>
        <a:bodyPr/>
        <a:lstStyle/>
        <a:p>
          <a:endParaRPr lang="es-PE">
            <a:solidFill>
              <a:schemeClr val="tx1"/>
            </a:solidFill>
          </a:endParaRPr>
        </a:p>
      </dgm:t>
    </dgm:pt>
    <dgm:pt modelId="{466DCF5F-9B4B-4F88-A93A-B028BA26082B}">
      <dgm:prSet phldrT="[Texto]"/>
      <dgm:spPr/>
      <dgm:t>
        <a:bodyPr/>
        <a:lstStyle/>
        <a:p>
          <a:r>
            <a:rPr lang="es-PE">
              <a:solidFill>
                <a:schemeClr val="tx1"/>
              </a:solidFill>
            </a:rPr>
            <a:t>Exactitud</a:t>
          </a:r>
          <a:endParaRPr lang="es-PE" dirty="0">
            <a:solidFill>
              <a:schemeClr val="tx1"/>
            </a:solidFill>
          </a:endParaRPr>
        </a:p>
      </dgm:t>
    </dgm:pt>
    <dgm:pt modelId="{7C515E2F-9AE5-4B38-A0FE-CA8D8357781A}" type="parTrans" cxnId="{28C74F1E-6761-45CF-935C-C79C323CA27E}">
      <dgm:prSet/>
      <dgm:spPr/>
      <dgm:t>
        <a:bodyPr/>
        <a:lstStyle/>
        <a:p>
          <a:endParaRPr lang="es-PE">
            <a:solidFill>
              <a:schemeClr val="tx1"/>
            </a:solidFill>
          </a:endParaRPr>
        </a:p>
      </dgm:t>
    </dgm:pt>
    <dgm:pt modelId="{0AB7133F-1FC5-407F-AE2A-27D92BD86412}" type="sibTrans" cxnId="{28C74F1E-6761-45CF-935C-C79C323CA27E}">
      <dgm:prSet/>
      <dgm:spPr/>
      <dgm:t>
        <a:bodyPr/>
        <a:lstStyle/>
        <a:p>
          <a:endParaRPr lang="es-PE">
            <a:solidFill>
              <a:schemeClr val="tx1"/>
            </a:solidFill>
          </a:endParaRPr>
        </a:p>
      </dgm:t>
    </dgm:pt>
    <dgm:pt modelId="{553FC997-E3E5-4DDD-895C-DE43AF7C998B}" type="pres">
      <dgm:prSet presAssocID="{5E074489-CC61-4DF8-AD1F-98E09050E403}" presName="Name0" presStyleCnt="0">
        <dgm:presLayoutVars>
          <dgm:chPref val="3"/>
          <dgm:dir/>
          <dgm:animLvl val="lvl"/>
          <dgm:resizeHandles/>
        </dgm:presLayoutVars>
      </dgm:prSet>
      <dgm:spPr/>
    </dgm:pt>
    <dgm:pt modelId="{70B8CA67-08A6-4E25-9318-94ECE9C64E3D}" type="pres">
      <dgm:prSet presAssocID="{F72B7704-1272-4363-977B-3565D2B88848}" presName="horFlow" presStyleCnt="0"/>
      <dgm:spPr/>
    </dgm:pt>
    <dgm:pt modelId="{B49495B8-0315-4AF2-9951-3836B85401AF}" type="pres">
      <dgm:prSet presAssocID="{F72B7704-1272-4363-977B-3565D2B88848}" presName="bigChev" presStyleLbl="node1" presStyleIdx="0" presStyleCnt="3"/>
      <dgm:spPr/>
    </dgm:pt>
    <dgm:pt modelId="{531D2410-3EB0-4284-B2CD-8D163FC3038E}" type="pres">
      <dgm:prSet presAssocID="{E68703DE-8F4F-431C-8C6D-1F88793C133A}" presName="parTrans" presStyleCnt="0"/>
      <dgm:spPr/>
    </dgm:pt>
    <dgm:pt modelId="{6ABB41D3-6888-441F-8378-CEF34EF1D80D}" type="pres">
      <dgm:prSet presAssocID="{EE37D812-7118-4CA3-A790-CCBA5E45D3F7}" presName="node" presStyleLbl="alignAccFollowNode1" presStyleIdx="0" presStyleCnt="3">
        <dgm:presLayoutVars>
          <dgm:bulletEnabled val="1"/>
        </dgm:presLayoutVars>
      </dgm:prSet>
      <dgm:spPr/>
    </dgm:pt>
    <dgm:pt modelId="{8DE19550-D3D0-4F87-934C-B4845BAA8960}" type="pres">
      <dgm:prSet presAssocID="{F72B7704-1272-4363-977B-3565D2B88848}" presName="vSp" presStyleCnt="0"/>
      <dgm:spPr/>
    </dgm:pt>
    <dgm:pt modelId="{5B0BEE68-7208-455D-8E4A-4194CBFBD713}" type="pres">
      <dgm:prSet presAssocID="{4E6C157A-8F50-4A46-B959-86784D20CF10}" presName="horFlow" presStyleCnt="0"/>
      <dgm:spPr/>
    </dgm:pt>
    <dgm:pt modelId="{3ABD2B4E-898F-46B9-A4ED-AC05A215238E}" type="pres">
      <dgm:prSet presAssocID="{4E6C157A-8F50-4A46-B959-86784D20CF10}" presName="bigChev" presStyleLbl="node1" presStyleIdx="1" presStyleCnt="3"/>
      <dgm:spPr/>
    </dgm:pt>
    <dgm:pt modelId="{2EB1BB30-477E-498B-ADDF-D8E346271895}" type="pres">
      <dgm:prSet presAssocID="{D413CC09-F433-4BC4-830A-F8A24BDB63CD}" presName="parTrans" presStyleCnt="0"/>
      <dgm:spPr/>
    </dgm:pt>
    <dgm:pt modelId="{0F9F0A9F-FC2E-4E12-B4C5-21826FC21883}" type="pres">
      <dgm:prSet presAssocID="{157126BE-003B-45DC-A87B-297E98A30E99}" presName="node" presStyleLbl="alignAccFollowNode1" presStyleIdx="1" presStyleCnt="3">
        <dgm:presLayoutVars>
          <dgm:bulletEnabled val="1"/>
        </dgm:presLayoutVars>
      </dgm:prSet>
      <dgm:spPr/>
    </dgm:pt>
    <dgm:pt modelId="{C517D62C-3FB9-4278-85BB-40B995DB1A71}" type="pres">
      <dgm:prSet presAssocID="{4E6C157A-8F50-4A46-B959-86784D20CF10}" presName="vSp" presStyleCnt="0"/>
      <dgm:spPr/>
    </dgm:pt>
    <dgm:pt modelId="{50911B74-A0FE-4370-92FE-39BFB44692CB}" type="pres">
      <dgm:prSet presAssocID="{EC12238D-3C8A-4A31-A725-6B79F3868CBC}" presName="horFlow" presStyleCnt="0"/>
      <dgm:spPr/>
    </dgm:pt>
    <dgm:pt modelId="{60093DD6-724D-4317-BC5A-9825450CFF40}" type="pres">
      <dgm:prSet presAssocID="{EC12238D-3C8A-4A31-A725-6B79F3868CBC}" presName="bigChev" presStyleLbl="node1" presStyleIdx="2" presStyleCnt="3"/>
      <dgm:spPr/>
    </dgm:pt>
    <dgm:pt modelId="{EA0AE07B-E38D-41DA-ABB3-2744E633BBF8}" type="pres">
      <dgm:prSet presAssocID="{7C515E2F-9AE5-4B38-A0FE-CA8D8357781A}" presName="parTrans" presStyleCnt="0"/>
      <dgm:spPr/>
    </dgm:pt>
    <dgm:pt modelId="{B31DA292-1A8F-4F7C-98C9-49DC821D8180}" type="pres">
      <dgm:prSet presAssocID="{466DCF5F-9B4B-4F88-A93A-B028BA26082B}" presName="node" presStyleLbl="alignAccFollowNode1" presStyleIdx="2" presStyleCnt="3">
        <dgm:presLayoutVars>
          <dgm:bulletEnabled val="1"/>
        </dgm:presLayoutVars>
      </dgm:prSet>
      <dgm:spPr/>
    </dgm:pt>
  </dgm:ptLst>
  <dgm:cxnLst>
    <dgm:cxn modelId="{D1C5BB06-58DF-41AA-8F13-92F518C56AE3}" type="presOf" srcId="{157126BE-003B-45DC-A87B-297E98A30E99}" destId="{0F9F0A9F-FC2E-4E12-B4C5-21826FC21883}" srcOrd="0" destOrd="0" presId="urn:microsoft.com/office/officeart/2005/8/layout/lProcess3"/>
    <dgm:cxn modelId="{00899407-D883-4637-BF04-B4FB2F02D243}" type="presOf" srcId="{4E6C157A-8F50-4A46-B959-86784D20CF10}" destId="{3ABD2B4E-898F-46B9-A4ED-AC05A215238E}" srcOrd="0" destOrd="0" presId="urn:microsoft.com/office/officeart/2005/8/layout/lProcess3"/>
    <dgm:cxn modelId="{28C74F1E-6761-45CF-935C-C79C323CA27E}" srcId="{EC12238D-3C8A-4A31-A725-6B79F3868CBC}" destId="{466DCF5F-9B4B-4F88-A93A-B028BA26082B}" srcOrd="0" destOrd="0" parTransId="{7C515E2F-9AE5-4B38-A0FE-CA8D8357781A}" sibTransId="{0AB7133F-1FC5-407F-AE2A-27D92BD86412}"/>
    <dgm:cxn modelId="{01C7D728-42B8-4D99-9F22-F558F1618635}" srcId="{5E074489-CC61-4DF8-AD1F-98E09050E403}" destId="{F72B7704-1272-4363-977B-3565D2B88848}" srcOrd="0" destOrd="0" parTransId="{C252AB5D-E185-433E-A128-540EC291D123}" sibTransId="{DBDAFB19-DA2A-43E0-BE0D-E508D06A2207}"/>
    <dgm:cxn modelId="{5D842C2D-BEB7-4583-BC13-E99B06041A51}" srcId="{F72B7704-1272-4363-977B-3565D2B88848}" destId="{EE37D812-7118-4CA3-A790-CCBA5E45D3F7}" srcOrd="0" destOrd="0" parTransId="{E68703DE-8F4F-431C-8C6D-1F88793C133A}" sibTransId="{79FA8AE0-91E0-4E3D-ABED-B0513BAE7A91}"/>
    <dgm:cxn modelId="{50AB0164-9D2A-401F-87FC-6C57AF969C59}" type="presOf" srcId="{5E074489-CC61-4DF8-AD1F-98E09050E403}" destId="{553FC997-E3E5-4DDD-895C-DE43AF7C998B}" srcOrd="0" destOrd="0" presId="urn:microsoft.com/office/officeart/2005/8/layout/lProcess3"/>
    <dgm:cxn modelId="{53649749-43D0-42CC-A43B-B0A69C967D65}" type="presOf" srcId="{466DCF5F-9B4B-4F88-A93A-B028BA26082B}" destId="{B31DA292-1A8F-4F7C-98C9-49DC821D8180}" srcOrd="0" destOrd="0" presId="urn:microsoft.com/office/officeart/2005/8/layout/lProcess3"/>
    <dgm:cxn modelId="{03443056-1332-441A-9FC9-76E3639F4AA2}" type="presOf" srcId="{EE37D812-7118-4CA3-A790-CCBA5E45D3F7}" destId="{6ABB41D3-6888-441F-8378-CEF34EF1D80D}" srcOrd="0" destOrd="0" presId="urn:microsoft.com/office/officeart/2005/8/layout/lProcess3"/>
    <dgm:cxn modelId="{8A1D8083-7028-4DD4-B163-D76792B1F2C2}" type="presOf" srcId="{F72B7704-1272-4363-977B-3565D2B88848}" destId="{B49495B8-0315-4AF2-9951-3836B85401AF}" srcOrd="0" destOrd="0" presId="urn:microsoft.com/office/officeart/2005/8/layout/lProcess3"/>
    <dgm:cxn modelId="{0BBB24B1-0A8A-456D-8D7B-FEE2266CF868}" type="presOf" srcId="{EC12238D-3C8A-4A31-A725-6B79F3868CBC}" destId="{60093DD6-724D-4317-BC5A-9825450CFF40}" srcOrd="0" destOrd="0" presId="urn:microsoft.com/office/officeart/2005/8/layout/lProcess3"/>
    <dgm:cxn modelId="{2AAB61B6-7F12-4BB6-B68F-BEFA29F98660}" srcId="{4E6C157A-8F50-4A46-B959-86784D20CF10}" destId="{157126BE-003B-45DC-A87B-297E98A30E99}" srcOrd="0" destOrd="0" parTransId="{D413CC09-F433-4BC4-830A-F8A24BDB63CD}" sibTransId="{8731DA87-55AA-4860-BCEF-00423A8B6BB0}"/>
    <dgm:cxn modelId="{4684E0DF-085D-4CA8-B446-82AD32B7B9D5}" srcId="{5E074489-CC61-4DF8-AD1F-98E09050E403}" destId="{4E6C157A-8F50-4A46-B959-86784D20CF10}" srcOrd="1" destOrd="0" parTransId="{CF5E72BF-3E0C-4367-99F5-4E99239D724C}" sibTransId="{384F6B95-B0E5-4F8A-9AC3-5781AF6888A7}"/>
    <dgm:cxn modelId="{D9A3FFF9-118E-49DB-A215-8952B4F02884}" srcId="{5E074489-CC61-4DF8-AD1F-98E09050E403}" destId="{EC12238D-3C8A-4A31-A725-6B79F3868CBC}" srcOrd="2" destOrd="0" parTransId="{923B5C8D-C4BA-416E-86CF-A0115C6119C3}" sibTransId="{208894EB-891B-41DA-8012-30C6BE72FBA6}"/>
    <dgm:cxn modelId="{42E8185D-7BA2-4ED6-B2D1-0D1A3E7C29DE}" type="presParOf" srcId="{553FC997-E3E5-4DDD-895C-DE43AF7C998B}" destId="{70B8CA67-08A6-4E25-9318-94ECE9C64E3D}" srcOrd="0" destOrd="0" presId="urn:microsoft.com/office/officeart/2005/8/layout/lProcess3"/>
    <dgm:cxn modelId="{DB60FC89-629D-43EE-BDF0-794AF109D534}" type="presParOf" srcId="{70B8CA67-08A6-4E25-9318-94ECE9C64E3D}" destId="{B49495B8-0315-4AF2-9951-3836B85401AF}" srcOrd="0" destOrd="0" presId="urn:microsoft.com/office/officeart/2005/8/layout/lProcess3"/>
    <dgm:cxn modelId="{96CFF7B0-0CFF-4F3C-AA59-A5E1244F8C52}" type="presParOf" srcId="{70B8CA67-08A6-4E25-9318-94ECE9C64E3D}" destId="{531D2410-3EB0-4284-B2CD-8D163FC3038E}" srcOrd="1" destOrd="0" presId="urn:microsoft.com/office/officeart/2005/8/layout/lProcess3"/>
    <dgm:cxn modelId="{7FA39272-CA35-4974-B2E5-D7D89740AADD}" type="presParOf" srcId="{70B8CA67-08A6-4E25-9318-94ECE9C64E3D}" destId="{6ABB41D3-6888-441F-8378-CEF34EF1D80D}" srcOrd="2" destOrd="0" presId="urn:microsoft.com/office/officeart/2005/8/layout/lProcess3"/>
    <dgm:cxn modelId="{15BC5881-B046-41BE-A1FA-D46FB15C1390}" type="presParOf" srcId="{553FC997-E3E5-4DDD-895C-DE43AF7C998B}" destId="{8DE19550-D3D0-4F87-934C-B4845BAA8960}" srcOrd="1" destOrd="0" presId="urn:microsoft.com/office/officeart/2005/8/layout/lProcess3"/>
    <dgm:cxn modelId="{5894C6A8-48E0-40E1-BAEA-DC10C08606D5}" type="presParOf" srcId="{553FC997-E3E5-4DDD-895C-DE43AF7C998B}" destId="{5B0BEE68-7208-455D-8E4A-4194CBFBD713}" srcOrd="2" destOrd="0" presId="urn:microsoft.com/office/officeart/2005/8/layout/lProcess3"/>
    <dgm:cxn modelId="{C484F1B9-71CE-442B-A4F9-BFE6C8080F16}" type="presParOf" srcId="{5B0BEE68-7208-455D-8E4A-4194CBFBD713}" destId="{3ABD2B4E-898F-46B9-A4ED-AC05A215238E}" srcOrd="0" destOrd="0" presId="urn:microsoft.com/office/officeart/2005/8/layout/lProcess3"/>
    <dgm:cxn modelId="{3B6D1833-3EE0-4295-8E24-9C5B08BC6598}" type="presParOf" srcId="{5B0BEE68-7208-455D-8E4A-4194CBFBD713}" destId="{2EB1BB30-477E-498B-ADDF-D8E346271895}" srcOrd="1" destOrd="0" presId="urn:microsoft.com/office/officeart/2005/8/layout/lProcess3"/>
    <dgm:cxn modelId="{CC80E0A5-1B27-4379-98CC-EAFA4E8AFAAC}" type="presParOf" srcId="{5B0BEE68-7208-455D-8E4A-4194CBFBD713}" destId="{0F9F0A9F-FC2E-4E12-B4C5-21826FC21883}" srcOrd="2" destOrd="0" presId="urn:microsoft.com/office/officeart/2005/8/layout/lProcess3"/>
    <dgm:cxn modelId="{EE5E22B1-8037-43B6-A267-D4414A76E7FB}" type="presParOf" srcId="{553FC997-E3E5-4DDD-895C-DE43AF7C998B}" destId="{C517D62C-3FB9-4278-85BB-40B995DB1A71}" srcOrd="3" destOrd="0" presId="urn:microsoft.com/office/officeart/2005/8/layout/lProcess3"/>
    <dgm:cxn modelId="{BAC20179-9E5B-421C-BE01-6A3DD0FF160D}" type="presParOf" srcId="{553FC997-E3E5-4DDD-895C-DE43AF7C998B}" destId="{50911B74-A0FE-4370-92FE-39BFB44692CB}" srcOrd="4" destOrd="0" presId="urn:microsoft.com/office/officeart/2005/8/layout/lProcess3"/>
    <dgm:cxn modelId="{60E74496-A488-4545-8D8D-BE340E8596F6}" type="presParOf" srcId="{50911B74-A0FE-4370-92FE-39BFB44692CB}" destId="{60093DD6-724D-4317-BC5A-9825450CFF40}" srcOrd="0" destOrd="0" presId="urn:microsoft.com/office/officeart/2005/8/layout/lProcess3"/>
    <dgm:cxn modelId="{2861C7AE-5759-44AE-B12D-308B2EE23A76}" type="presParOf" srcId="{50911B74-A0FE-4370-92FE-39BFB44692CB}" destId="{EA0AE07B-E38D-41DA-ABB3-2744E633BBF8}" srcOrd="1" destOrd="0" presId="urn:microsoft.com/office/officeart/2005/8/layout/lProcess3"/>
    <dgm:cxn modelId="{96477B6F-FDB4-449F-AB73-E638672D850C}" type="presParOf" srcId="{50911B74-A0FE-4370-92FE-39BFB44692CB}" destId="{B31DA292-1A8F-4F7C-98C9-49DC821D8180}" srcOrd="2" destOrd="0" presId="urn:microsoft.com/office/officeart/2005/8/layout/lProcess3"/>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72AEDC40-8943-4BEA-A55F-93451704854C}" type="doc">
      <dgm:prSet loTypeId="urn:microsoft.com/office/officeart/2008/layout/HexagonCluster" loCatId="picture" qsTypeId="urn:microsoft.com/office/officeart/2005/8/quickstyle/3d2" qsCatId="3D" csTypeId="urn:microsoft.com/office/officeart/2005/8/colors/colorful3" csCatId="colorful" phldr="1"/>
      <dgm:spPr/>
      <dgm:t>
        <a:bodyPr/>
        <a:lstStyle/>
        <a:p>
          <a:endParaRPr lang="es-PE"/>
        </a:p>
      </dgm:t>
    </dgm:pt>
    <dgm:pt modelId="{1EC6716D-4070-49A9-9F71-4FDB5BBF17F1}">
      <dgm:prSet phldrT="[Texto]" custT="1"/>
      <dgm:spPr/>
      <dgm:t>
        <a:bodyPr/>
        <a:lstStyle/>
        <a:p>
          <a:r>
            <a:rPr lang="es-PE" sz="1800" dirty="0">
              <a:latin typeface="+mj-lt"/>
            </a:rPr>
            <a:t> Análisis </a:t>
          </a:r>
          <a:r>
            <a:rPr lang="es-PE" sz="1800" dirty="0" err="1">
              <a:latin typeface="+mj-lt"/>
            </a:rPr>
            <a:t>Hidroquímico</a:t>
          </a:r>
          <a:endParaRPr lang="es-PE" sz="1800" dirty="0">
            <a:latin typeface="+mj-lt"/>
          </a:endParaRPr>
        </a:p>
      </dgm:t>
    </dgm:pt>
    <dgm:pt modelId="{6FAF5BFB-6963-4E36-827F-C315214059C0}" type="parTrans" cxnId="{13BA27C6-54EA-4689-8347-422D3B5305C9}">
      <dgm:prSet/>
      <dgm:spPr/>
      <dgm:t>
        <a:bodyPr/>
        <a:lstStyle/>
        <a:p>
          <a:endParaRPr lang="es-PE" sz="2000">
            <a:solidFill>
              <a:schemeClr val="tx1"/>
            </a:solidFill>
            <a:latin typeface="+mj-lt"/>
          </a:endParaRPr>
        </a:p>
      </dgm:t>
    </dgm:pt>
    <dgm:pt modelId="{80B1977B-66DE-431A-A4CD-70B59365E0F7}" type="sibTrans" cxnId="{13BA27C6-54EA-4689-8347-422D3B5305C9}">
      <dgm:prSet/>
      <dgm:spPr>
        <a:blipFill rotWithShape="1">
          <a:blip xmlns:r="http://schemas.openxmlformats.org/officeDocument/2006/relationships" r:embed="rId1"/>
          <a:stretch>
            <a:fillRect/>
          </a:stretch>
        </a:blipFill>
      </dgm:spPr>
      <dgm:t>
        <a:bodyPr/>
        <a:lstStyle/>
        <a:p>
          <a:endParaRPr lang="es-PE" sz="2000">
            <a:solidFill>
              <a:schemeClr val="tx1"/>
            </a:solidFill>
            <a:latin typeface="+mj-lt"/>
          </a:endParaRPr>
        </a:p>
      </dgm:t>
    </dgm:pt>
    <dgm:pt modelId="{84518688-9425-4CE7-BED4-3F1408E7272B}">
      <dgm:prSet phldrT="[Texto]" custT="1"/>
      <dgm:spPr/>
      <dgm:t>
        <a:bodyPr/>
        <a:lstStyle/>
        <a:p>
          <a:r>
            <a:rPr lang="es-PE" sz="1800">
              <a:latin typeface="+mj-lt"/>
            </a:rPr>
            <a:t>Análisis Calidad</a:t>
          </a:r>
          <a:endParaRPr lang="es-PE" sz="1800" dirty="0">
            <a:latin typeface="+mj-lt"/>
          </a:endParaRPr>
        </a:p>
      </dgm:t>
    </dgm:pt>
    <dgm:pt modelId="{22939C95-E5A7-4ACD-8FCC-4AEEEC1F4C70}" type="parTrans" cxnId="{4F7E01BB-4BBB-428A-8296-B85C226002EF}">
      <dgm:prSet/>
      <dgm:spPr/>
      <dgm:t>
        <a:bodyPr/>
        <a:lstStyle/>
        <a:p>
          <a:endParaRPr lang="es-PE" sz="2000">
            <a:solidFill>
              <a:schemeClr val="tx1"/>
            </a:solidFill>
            <a:latin typeface="+mj-lt"/>
          </a:endParaRPr>
        </a:p>
      </dgm:t>
    </dgm:pt>
    <dgm:pt modelId="{E97561A0-5381-40FD-AC2F-F1E1FC93DB19}" type="sibTrans" cxnId="{4F7E01BB-4BBB-428A-8296-B85C226002EF}">
      <dgm:prSet/>
      <dgm:spPr>
        <a:blipFill rotWithShape="1">
          <a:blip xmlns:r="http://schemas.openxmlformats.org/officeDocument/2006/relationships" r:embed="rId2">
            <a:extLst>
              <a:ext uri="{BEBA8EAE-BF5A-486C-A8C5-ECC9F3942E4B}">
                <a14:imgProps xmlns:a14="http://schemas.microsoft.com/office/drawing/2010/main">
                  <a14:imgLayer r:embed="rId3">
                    <a14:imgEffect>
                      <a14:sharpenSoften amount="50000"/>
                    </a14:imgEffect>
                  </a14:imgLayer>
                </a14:imgProps>
              </a:ext>
            </a:extLst>
          </a:blip>
          <a:srcRect/>
          <a:stretch>
            <a:fillRect l="-41000" r="-41000"/>
          </a:stretch>
        </a:blipFill>
      </dgm:spPr>
      <dgm:t>
        <a:bodyPr/>
        <a:lstStyle/>
        <a:p>
          <a:endParaRPr lang="es-PE" sz="2000">
            <a:solidFill>
              <a:schemeClr val="tx1"/>
            </a:solidFill>
            <a:latin typeface="+mj-lt"/>
          </a:endParaRPr>
        </a:p>
      </dgm:t>
    </dgm:pt>
    <dgm:pt modelId="{A6F4D43E-5C5A-456E-AF5E-78B5C1ECAA63}">
      <dgm:prSet phldrT="[Texto]" custT="1"/>
      <dgm:spPr/>
      <dgm:t>
        <a:bodyPr/>
        <a:lstStyle/>
        <a:p>
          <a:r>
            <a:rPr lang="es-PE" sz="1800" dirty="0"/>
            <a:t>Análisis Estadístico</a:t>
          </a:r>
          <a:endParaRPr lang="es-PE" sz="1800" dirty="0">
            <a:latin typeface="+mj-lt"/>
          </a:endParaRPr>
        </a:p>
      </dgm:t>
    </dgm:pt>
    <dgm:pt modelId="{CC85E83C-F018-41AD-A102-DFED6809761A}" type="parTrans" cxnId="{62C71FA3-4DE1-4520-BE7F-8E9FEA223819}">
      <dgm:prSet/>
      <dgm:spPr/>
      <dgm:t>
        <a:bodyPr/>
        <a:lstStyle/>
        <a:p>
          <a:endParaRPr lang="es-ES">
            <a:solidFill>
              <a:schemeClr val="tx1"/>
            </a:solidFill>
          </a:endParaRPr>
        </a:p>
      </dgm:t>
    </dgm:pt>
    <dgm:pt modelId="{39BC98EC-A8E3-4C6F-91DB-5B2B96FCF044}" type="sibTrans" cxnId="{62C71FA3-4DE1-4520-BE7F-8E9FEA223819}">
      <dgm:prSet/>
      <dgm:spPr>
        <a:blipFill dpi="0" rotWithShape="1">
          <a:blip xmlns:r="http://schemas.openxmlformats.org/officeDocument/2006/relationships" r:embed="rId4">
            <a:extLst>
              <a:ext uri="{BEBA8EAE-BF5A-486C-A8C5-ECC9F3942E4B}">
                <a14:imgProps xmlns:a14="http://schemas.microsoft.com/office/drawing/2010/main">
                  <a14:imgLayer r:embed="rId5">
                    <a14:imgEffect>
                      <a14:sharpenSoften amount="50000"/>
                    </a14:imgEffect>
                  </a14:imgLayer>
                </a14:imgProps>
              </a:ext>
            </a:extLst>
          </a:blip>
          <a:srcRect/>
          <a:stretch>
            <a:fillRect l="-372" r="-17628"/>
          </a:stretch>
        </a:blipFill>
      </dgm:spPr>
      <dgm:t>
        <a:bodyPr/>
        <a:lstStyle/>
        <a:p>
          <a:endParaRPr lang="es-ES">
            <a:solidFill>
              <a:schemeClr val="tx1"/>
            </a:solidFill>
          </a:endParaRPr>
        </a:p>
      </dgm:t>
    </dgm:pt>
    <dgm:pt modelId="{65EB5CA7-BC2F-410C-8B0E-A708A6D3271B}" type="pres">
      <dgm:prSet presAssocID="{72AEDC40-8943-4BEA-A55F-93451704854C}" presName="Name0" presStyleCnt="0">
        <dgm:presLayoutVars>
          <dgm:chMax val="21"/>
          <dgm:chPref val="21"/>
        </dgm:presLayoutVars>
      </dgm:prSet>
      <dgm:spPr/>
    </dgm:pt>
    <dgm:pt modelId="{3C74078A-0336-408B-A6A8-F0E2AC34CBC2}" type="pres">
      <dgm:prSet presAssocID="{1EC6716D-4070-49A9-9F71-4FDB5BBF17F1}" presName="text1" presStyleCnt="0"/>
      <dgm:spPr/>
    </dgm:pt>
    <dgm:pt modelId="{EB4B06CD-4CF6-438B-9DC9-DA861FE44DF5}" type="pres">
      <dgm:prSet presAssocID="{1EC6716D-4070-49A9-9F71-4FDB5BBF17F1}" presName="textRepeatNode" presStyleLbl="alignNode1" presStyleIdx="0" presStyleCnt="3" custScaleX="111132">
        <dgm:presLayoutVars>
          <dgm:chMax val="0"/>
          <dgm:chPref val="0"/>
          <dgm:bulletEnabled val="1"/>
        </dgm:presLayoutVars>
      </dgm:prSet>
      <dgm:spPr/>
    </dgm:pt>
    <dgm:pt modelId="{BF4FD142-C9AC-413A-B823-41646FF2846A}" type="pres">
      <dgm:prSet presAssocID="{1EC6716D-4070-49A9-9F71-4FDB5BBF17F1}" presName="textaccent1" presStyleCnt="0"/>
      <dgm:spPr/>
    </dgm:pt>
    <dgm:pt modelId="{A4F1E5F8-253D-497C-8176-7C840FD2409D}" type="pres">
      <dgm:prSet presAssocID="{1EC6716D-4070-49A9-9F71-4FDB5BBF17F1}" presName="accentRepeatNode" presStyleLbl="solidAlignAcc1" presStyleIdx="0" presStyleCnt="6" custLinFactNeighborX="2128" custLinFactNeighborY="-59264"/>
      <dgm:spPr/>
    </dgm:pt>
    <dgm:pt modelId="{FB1D9CF3-2DD5-4270-A069-89ED447D7FDB}" type="pres">
      <dgm:prSet presAssocID="{80B1977B-66DE-431A-A4CD-70B59365E0F7}" presName="image1" presStyleCnt="0"/>
      <dgm:spPr/>
    </dgm:pt>
    <dgm:pt modelId="{B5274C5E-DC2E-454B-A935-5C3281E4FC8B}" type="pres">
      <dgm:prSet presAssocID="{80B1977B-66DE-431A-A4CD-70B59365E0F7}" presName="imageRepeatNode" presStyleLbl="alignAcc1" presStyleIdx="0" presStyleCnt="3" custLinFactNeighborX="-8393" custLinFactNeighborY="-2735"/>
      <dgm:spPr/>
    </dgm:pt>
    <dgm:pt modelId="{7BEB6D2D-7FBA-4088-8312-FDA0C6445CFB}" type="pres">
      <dgm:prSet presAssocID="{80B1977B-66DE-431A-A4CD-70B59365E0F7}" presName="imageaccent1" presStyleCnt="0"/>
      <dgm:spPr/>
    </dgm:pt>
    <dgm:pt modelId="{694C7544-8125-4C4D-87E2-3D4CA7A12507}" type="pres">
      <dgm:prSet presAssocID="{80B1977B-66DE-431A-A4CD-70B59365E0F7}" presName="accentRepeatNode" presStyleLbl="solidAlignAcc1" presStyleIdx="1" presStyleCnt="6"/>
      <dgm:spPr/>
    </dgm:pt>
    <dgm:pt modelId="{677C7097-E5BE-4508-A01D-F67B669B45D1}" type="pres">
      <dgm:prSet presAssocID="{84518688-9425-4CE7-BED4-3F1408E7272B}" presName="text2" presStyleCnt="0"/>
      <dgm:spPr/>
    </dgm:pt>
    <dgm:pt modelId="{C3D63FC2-9338-44C0-8A1F-56AB35F35188}" type="pres">
      <dgm:prSet presAssocID="{84518688-9425-4CE7-BED4-3F1408E7272B}" presName="textRepeatNode" presStyleLbl="alignNode1" presStyleIdx="1" presStyleCnt="3" custScaleX="114906" custLinFactNeighborX="12040" custLinFactNeighborY="2120">
        <dgm:presLayoutVars>
          <dgm:chMax val="0"/>
          <dgm:chPref val="0"/>
          <dgm:bulletEnabled val="1"/>
        </dgm:presLayoutVars>
      </dgm:prSet>
      <dgm:spPr/>
    </dgm:pt>
    <dgm:pt modelId="{B1F8B6C7-1C74-429B-BC13-3060F9092DE9}" type="pres">
      <dgm:prSet presAssocID="{84518688-9425-4CE7-BED4-3F1408E7272B}" presName="textaccent2" presStyleCnt="0"/>
      <dgm:spPr/>
    </dgm:pt>
    <dgm:pt modelId="{B080C1B7-BB05-4A4E-B3C1-FBA836028A84}" type="pres">
      <dgm:prSet presAssocID="{84518688-9425-4CE7-BED4-3F1408E7272B}" presName="accentRepeatNode" presStyleLbl="solidAlignAcc1" presStyleIdx="2" presStyleCnt="6" custLinFactNeighborX="52253" custLinFactNeighborY="9765"/>
      <dgm:spPr/>
    </dgm:pt>
    <dgm:pt modelId="{2E726161-2D44-4F84-982F-BD5B52591302}" type="pres">
      <dgm:prSet presAssocID="{E97561A0-5381-40FD-AC2F-F1E1FC93DB19}" presName="image2" presStyleCnt="0"/>
      <dgm:spPr/>
    </dgm:pt>
    <dgm:pt modelId="{41541837-C45E-48B5-ABC9-C26A1805D087}" type="pres">
      <dgm:prSet presAssocID="{E97561A0-5381-40FD-AC2F-F1E1FC93DB19}" presName="imageRepeatNode" presStyleLbl="alignAcc1" presStyleIdx="1" presStyleCnt="3" custLinFactNeighborX="17192" custLinFactNeighborY="-1357"/>
      <dgm:spPr/>
    </dgm:pt>
    <dgm:pt modelId="{1F9C3CF2-D411-468D-89D3-88A767A2686A}" type="pres">
      <dgm:prSet presAssocID="{E97561A0-5381-40FD-AC2F-F1E1FC93DB19}" presName="imageaccent2" presStyleCnt="0"/>
      <dgm:spPr/>
    </dgm:pt>
    <dgm:pt modelId="{38301FFD-3EFE-40B9-A230-BECD3CBB0194}" type="pres">
      <dgm:prSet presAssocID="{E97561A0-5381-40FD-AC2F-F1E1FC93DB19}" presName="accentRepeatNode" presStyleLbl="solidAlignAcc1" presStyleIdx="3" presStyleCnt="6"/>
      <dgm:spPr/>
    </dgm:pt>
    <dgm:pt modelId="{5B221C58-C613-491E-99CC-6081395A6384}" type="pres">
      <dgm:prSet presAssocID="{A6F4D43E-5C5A-456E-AF5E-78B5C1ECAA63}" presName="text3" presStyleCnt="0"/>
      <dgm:spPr/>
    </dgm:pt>
    <dgm:pt modelId="{78738E13-93E9-4380-B088-779EB2FD76ED}" type="pres">
      <dgm:prSet presAssocID="{A6F4D43E-5C5A-456E-AF5E-78B5C1ECAA63}" presName="textRepeatNode" presStyleLbl="alignNode1" presStyleIdx="2" presStyleCnt="3">
        <dgm:presLayoutVars>
          <dgm:chMax val="0"/>
          <dgm:chPref val="0"/>
          <dgm:bulletEnabled val="1"/>
        </dgm:presLayoutVars>
      </dgm:prSet>
      <dgm:spPr/>
    </dgm:pt>
    <dgm:pt modelId="{13EC362C-514E-4781-9127-6C427FA7EEE8}" type="pres">
      <dgm:prSet presAssocID="{A6F4D43E-5C5A-456E-AF5E-78B5C1ECAA63}" presName="textaccent3" presStyleCnt="0"/>
      <dgm:spPr/>
    </dgm:pt>
    <dgm:pt modelId="{5A127DBF-C9E7-47A6-AEEB-4A11839F18A7}" type="pres">
      <dgm:prSet presAssocID="{A6F4D43E-5C5A-456E-AF5E-78B5C1ECAA63}" presName="accentRepeatNode" presStyleLbl="solidAlignAcc1" presStyleIdx="4" presStyleCnt="6"/>
      <dgm:spPr/>
    </dgm:pt>
    <dgm:pt modelId="{F57465A8-4415-429E-BECB-B2EE5161A2E8}" type="pres">
      <dgm:prSet presAssocID="{39BC98EC-A8E3-4C6F-91DB-5B2B96FCF044}" presName="image3" presStyleCnt="0"/>
      <dgm:spPr/>
    </dgm:pt>
    <dgm:pt modelId="{DCDFA704-57F9-4628-BC7F-01432484A843}" type="pres">
      <dgm:prSet presAssocID="{39BC98EC-A8E3-4C6F-91DB-5B2B96FCF044}" presName="imageRepeatNode" presStyleLbl="alignAcc1" presStyleIdx="2" presStyleCnt="3" custLinFactNeighborX="-10088" custLinFactNeighborY="42223"/>
      <dgm:spPr/>
    </dgm:pt>
    <dgm:pt modelId="{8F07DE3D-68CE-419C-82AE-6D4F4D6837F6}" type="pres">
      <dgm:prSet presAssocID="{39BC98EC-A8E3-4C6F-91DB-5B2B96FCF044}" presName="imageaccent3" presStyleCnt="0"/>
      <dgm:spPr/>
    </dgm:pt>
    <dgm:pt modelId="{E80D45BF-E52E-4C27-BB67-17A9592E54FF}" type="pres">
      <dgm:prSet presAssocID="{39BC98EC-A8E3-4C6F-91DB-5B2B96FCF044}" presName="accentRepeatNode" presStyleLbl="solidAlignAcc1" presStyleIdx="5" presStyleCnt="6"/>
      <dgm:spPr/>
    </dgm:pt>
  </dgm:ptLst>
  <dgm:cxnLst>
    <dgm:cxn modelId="{77327232-89F6-4EFF-8A4D-8DB32D5CC523}" type="presOf" srcId="{72AEDC40-8943-4BEA-A55F-93451704854C}" destId="{65EB5CA7-BC2F-410C-8B0E-A708A6D3271B}" srcOrd="0" destOrd="0" presId="urn:microsoft.com/office/officeart/2008/layout/HexagonCluster"/>
    <dgm:cxn modelId="{9CB87844-7E0B-4CF9-8AA4-F5201EE02A7B}" type="presOf" srcId="{E97561A0-5381-40FD-AC2F-F1E1FC93DB19}" destId="{41541837-C45E-48B5-ABC9-C26A1805D087}" srcOrd="0" destOrd="0" presId="urn:microsoft.com/office/officeart/2008/layout/HexagonCluster"/>
    <dgm:cxn modelId="{BBD8EE78-89EF-410A-B4F9-A0D8271D03B6}" type="presOf" srcId="{84518688-9425-4CE7-BED4-3F1408E7272B}" destId="{C3D63FC2-9338-44C0-8A1F-56AB35F35188}" srcOrd="0" destOrd="0" presId="urn:microsoft.com/office/officeart/2008/layout/HexagonCluster"/>
    <dgm:cxn modelId="{62C71FA3-4DE1-4520-BE7F-8E9FEA223819}" srcId="{72AEDC40-8943-4BEA-A55F-93451704854C}" destId="{A6F4D43E-5C5A-456E-AF5E-78B5C1ECAA63}" srcOrd="2" destOrd="0" parTransId="{CC85E83C-F018-41AD-A102-DFED6809761A}" sibTransId="{39BC98EC-A8E3-4C6F-91DB-5B2B96FCF044}"/>
    <dgm:cxn modelId="{25AA78AE-D0AD-417E-A102-CC5A800EC146}" type="presOf" srcId="{39BC98EC-A8E3-4C6F-91DB-5B2B96FCF044}" destId="{DCDFA704-57F9-4628-BC7F-01432484A843}" srcOrd="0" destOrd="0" presId="urn:microsoft.com/office/officeart/2008/layout/HexagonCluster"/>
    <dgm:cxn modelId="{A4A66EAF-624B-4EBE-BC3A-37935ACC01ED}" type="presOf" srcId="{80B1977B-66DE-431A-A4CD-70B59365E0F7}" destId="{B5274C5E-DC2E-454B-A935-5C3281E4FC8B}" srcOrd="0" destOrd="0" presId="urn:microsoft.com/office/officeart/2008/layout/HexagonCluster"/>
    <dgm:cxn modelId="{4F7E01BB-4BBB-428A-8296-B85C226002EF}" srcId="{72AEDC40-8943-4BEA-A55F-93451704854C}" destId="{84518688-9425-4CE7-BED4-3F1408E7272B}" srcOrd="1" destOrd="0" parTransId="{22939C95-E5A7-4ACD-8FCC-4AEEEC1F4C70}" sibTransId="{E97561A0-5381-40FD-AC2F-F1E1FC93DB19}"/>
    <dgm:cxn modelId="{13BA27C6-54EA-4689-8347-422D3B5305C9}" srcId="{72AEDC40-8943-4BEA-A55F-93451704854C}" destId="{1EC6716D-4070-49A9-9F71-4FDB5BBF17F1}" srcOrd="0" destOrd="0" parTransId="{6FAF5BFB-6963-4E36-827F-C315214059C0}" sibTransId="{80B1977B-66DE-431A-A4CD-70B59365E0F7}"/>
    <dgm:cxn modelId="{B53424E0-9753-4536-BB15-3433225003F5}" type="presOf" srcId="{1EC6716D-4070-49A9-9F71-4FDB5BBF17F1}" destId="{EB4B06CD-4CF6-438B-9DC9-DA861FE44DF5}" srcOrd="0" destOrd="0" presId="urn:microsoft.com/office/officeart/2008/layout/HexagonCluster"/>
    <dgm:cxn modelId="{A3612EFB-1B2B-4E35-BDC7-A4B80C1DE8D2}" type="presOf" srcId="{A6F4D43E-5C5A-456E-AF5E-78B5C1ECAA63}" destId="{78738E13-93E9-4380-B088-779EB2FD76ED}" srcOrd="0" destOrd="0" presId="urn:microsoft.com/office/officeart/2008/layout/HexagonCluster"/>
    <dgm:cxn modelId="{9D7B98B7-03F7-4F1D-8F4D-5BC095DF284A}" type="presParOf" srcId="{65EB5CA7-BC2F-410C-8B0E-A708A6D3271B}" destId="{3C74078A-0336-408B-A6A8-F0E2AC34CBC2}" srcOrd="0" destOrd="0" presId="urn:microsoft.com/office/officeart/2008/layout/HexagonCluster"/>
    <dgm:cxn modelId="{3D406F5F-9C02-42CE-8E10-81B0037C001D}" type="presParOf" srcId="{3C74078A-0336-408B-A6A8-F0E2AC34CBC2}" destId="{EB4B06CD-4CF6-438B-9DC9-DA861FE44DF5}" srcOrd="0" destOrd="0" presId="urn:microsoft.com/office/officeart/2008/layout/HexagonCluster"/>
    <dgm:cxn modelId="{48DB434E-544C-4E83-97BD-D31F9F5E80DC}" type="presParOf" srcId="{65EB5CA7-BC2F-410C-8B0E-A708A6D3271B}" destId="{BF4FD142-C9AC-413A-B823-41646FF2846A}" srcOrd="1" destOrd="0" presId="urn:microsoft.com/office/officeart/2008/layout/HexagonCluster"/>
    <dgm:cxn modelId="{82AAADA7-85D3-4E8B-A8E3-1E47C0EC44DA}" type="presParOf" srcId="{BF4FD142-C9AC-413A-B823-41646FF2846A}" destId="{A4F1E5F8-253D-497C-8176-7C840FD2409D}" srcOrd="0" destOrd="0" presId="urn:microsoft.com/office/officeart/2008/layout/HexagonCluster"/>
    <dgm:cxn modelId="{F878EF94-0D8A-442C-8724-30E815E23077}" type="presParOf" srcId="{65EB5CA7-BC2F-410C-8B0E-A708A6D3271B}" destId="{FB1D9CF3-2DD5-4270-A069-89ED447D7FDB}" srcOrd="2" destOrd="0" presId="urn:microsoft.com/office/officeart/2008/layout/HexagonCluster"/>
    <dgm:cxn modelId="{299D0E05-1D73-4E77-8179-E2EC90ED77D1}" type="presParOf" srcId="{FB1D9CF3-2DD5-4270-A069-89ED447D7FDB}" destId="{B5274C5E-DC2E-454B-A935-5C3281E4FC8B}" srcOrd="0" destOrd="0" presId="urn:microsoft.com/office/officeart/2008/layout/HexagonCluster"/>
    <dgm:cxn modelId="{02842E72-0E4E-4803-884E-CE6F6F2E904B}" type="presParOf" srcId="{65EB5CA7-BC2F-410C-8B0E-A708A6D3271B}" destId="{7BEB6D2D-7FBA-4088-8312-FDA0C6445CFB}" srcOrd="3" destOrd="0" presId="urn:microsoft.com/office/officeart/2008/layout/HexagonCluster"/>
    <dgm:cxn modelId="{C0877CB2-AA04-4229-B3B3-EEE666611C86}" type="presParOf" srcId="{7BEB6D2D-7FBA-4088-8312-FDA0C6445CFB}" destId="{694C7544-8125-4C4D-87E2-3D4CA7A12507}" srcOrd="0" destOrd="0" presId="urn:microsoft.com/office/officeart/2008/layout/HexagonCluster"/>
    <dgm:cxn modelId="{2DC60D3A-6FAE-49BD-A739-FB4D91875E99}" type="presParOf" srcId="{65EB5CA7-BC2F-410C-8B0E-A708A6D3271B}" destId="{677C7097-E5BE-4508-A01D-F67B669B45D1}" srcOrd="4" destOrd="0" presId="urn:microsoft.com/office/officeart/2008/layout/HexagonCluster"/>
    <dgm:cxn modelId="{B1BD41C2-6174-4F41-BA7E-010ABA0B74B2}" type="presParOf" srcId="{677C7097-E5BE-4508-A01D-F67B669B45D1}" destId="{C3D63FC2-9338-44C0-8A1F-56AB35F35188}" srcOrd="0" destOrd="0" presId="urn:microsoft.com/office/officeart/2008/layout/HexagonCluster"/>
    <dgm:cxn modelId="{ACA33441-3672-45B7-B39E-95D81CF7228E}" type="presParOf" srcId="{65EB5CA7-BC2F-410C-8B0E-A708A6D3271B}" destId="{B1F8B6C7-1C74-429B-BC13-3060F9092DE9}" srcOrd="5" destOrd="0" presId="urn:microsoft.com/office/officeart/2008/layout/HexagonCluster"/>
    <dgm:cxn modelId="{38A801AA-3A31-421F-8F7E-6C138811A3A0}" type="presParOf" srcId="{B1F8B6C7-1C74-429B-BC13-3060F9092DE9}" destId="{B080C1B7-BB05-4A4E-B3C1-FBA836028A84}" srcOrd="0" destOrd="0" presId="urn:microsoft.com/office/officeart/2008/layout/HexagonCluster"/>
    <dgm:cxn modelId="{43C9E7AA-0B0A-4E32-8D17-ABED94160757}" type="presParOf" srcId="{65EB5CA7-BC2F-410C-8B0E-A708A6D3271B}" destId="{2E726161-2D44-4F84-982F-BD5B52591302}" srcOrd="6" destOrd="0" presId="urn:microsoft.com/office/officeart/2008/layout/HexagonCluster"/>
    <dgm:cxn modelId="{20B1B6DC-20E4-4A90-9BAF-237F3EF46F8E}" type="presParOf" srcId="{2E726161-2D44-4F84-982F-BD5B52591302}" destId="{41541837-C45E-48B5-ABC9-C26A1805D087}" srcOrd="0" destOrd="0" presId="urn:microsoft.com/office/officeart/2008/layout/HexagonCluster"/>
    <dgm:cxn modelId="{D6AA0E53-A07E-4E3F-AD5C-A6831CC64274}" type="presParOf" srcId="{65EB5CA7-BC2F-410C-8B0E-A708A6D3271B}" destId="{1F9C3CF2-D411-468D-89D3-88A767A2686A}" srcOrd="7" destOrd="0" presId="urn:microsoft.com/office/officeart/2008/layout/HexagonCluster"/>
    <dgm:cxn modelId="{38C780B7-458B-4F2C-997E-49628BFADA71}" type="presParOf" srcId="{1F9C3CF2-D411-468D-89D3-88A767A2686A}" destId="{38301FFD-3EFE-40B9-A230-BECD3CBB0194}" srcOrd="0" destOrd="0" presId="urn:microsoft.com/office/officeart/2008/layout/HexagonCluster"/>
    <dgm:cxn modelId="{414053F9-AF49-416C-8D8C-FB6AF823C9DE}" type="presParOf" srcId="{65EB5CA7-BC2F-410C-8B0E-A708A6D3271B}" destId="{5B221C58-C613-491E-99CC-6081395A6384}" srcOrd="8" destOrd="0" presId="urn:microsoft.com/office/officeart/2008/layout/HexagonCluster"/>
    <dgm:cxn modelId="{87CFB339-C47C-4602-8F3F-DD475175BE1D}" type="presParOf" srcId="{5B221C58-C613-491E-99CC-6081395A6384}" destId="{78738E13-93E9-4380-B088-779EB2FD76ED}" srcOrd="0" destOrd="0" presId="urn:microsoft.com/office/officeart/2008/layout/HexagonCluster"/>
    <dgm:cxn modelId="{AF32938C-CD45-48B5-B459-282EEB742E96}" type="presParOf" srcId="{65EB5CA7-BC2F-410C-8B0E-A708A6D3271B}" destId="{13EC362C-514E-4781-9127-6C427FA7EEE8}" srcOrd="9" destOrd="0" presId="urn:microsoft.com/office/officeart/2008/layout/HexagonCluster"/>
    <dgm:cxn modelId="{60BF9555-D2CB-4766-B1C5-B6A15B79BF78}" type="presParOf" srcId="{13EC362C-514E-4781-9127-6C427FA7EEE8}" destId="{5A127DBF-C9E7-47A6-AEEB-4A11839F18A7}" srcOrd="0" destOrd="0" presId="urn:microsoft.com/office/officeart/2008/layout/HexagonCluster"/>
    <dgm:cxn modelId="{47867F6C-5F43-4DEC-A680-0DFE63BADE68}" type="presParOf" srcId="{65EB5CA7-BC2F-410C-8B0E-A708A6D3271B}" destId="{F57465A8-4415-429E-BECB-B2EE5161A2E8}" srcOrd="10" destOrd="0" presId="urn:microsoft.com/office/officeart/2008/layout/HexagonCluster"/>
    <dgm:cxn modelId="{8FCA637A-F560-455E-A69B-9C1DE79AF48B}" type="presParOf" srcId="{F57465A8-4415-429E-BECB-B2EE5161A2E8}" destId="{DCDFA704-57F9-4628-BC7F-01432484A843}" srcOrd="0" destOrd="0" presId="urn:microsoft.com/office/officeart/2008/layout/HexagonCluster"/>
    <dgm:cxn modelId="{7AC26668-BB53-488E-A918-47807CB8036C}" type="presParOf" srcId="{65EB5CA7-BC2F-410C-8B0E-A708A6D3271B}" destId="{8F07DE3D-68CE-419C-82AE-6D4F4D6837F6}" srcOrd="11" destOrd="0" presId="urn:microsoft.com/office/officeart/2008/layout/HexagonCluster"/>
    <dgm:cxn modelId="{792CC9C0-0531-4B3F-B976-CAF8383C0E8B}" type="presParOf" srcId="{8F07DE3D-68CE-419C-82AE-6D4F4D6837F6}" destId="{E80D45BF-E52E-4C27-BB67-17A9592E54FF}" srcOrd="0" destOrd="0" presId="urn:microsoft.com/office/officeart/2008/layout/HexagonCluster"/>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694396DB-4F95-4204-B868-F657B129D4EF}" type="doc">
      <dgm:prSet loTypeId="urn:microsoft.com/office/officeart/2005/8/layout/default" loCatId="list" qsTypeId="urn:microsoft.com/office/officeart/2005/8/quickstyle/3d4" qsCatId="3D" csTypeId="urn:microsoft.com/office/officeart/2005/8/colors/accent0_3" csCatId="mainScheme" phldr="1"/>
      <dgm:spPr/>
      <dgm:t>
        <a:bodyPr/>
        <a:lstStyle/>
        <a:p>
          <a:endParaRPr lang="es-ES"/>
        </a:p>
      </dgm:t>
    </dgm:pt>
    <dgm:pt modelId="{EE4C2108-AF80-48CC-BD85-8AA88F2C10D1}">
      <dgm:prSet phldrT="[Texto]" custT="1">
        <dgm:style>
          <a:lnRef idx="0">
            <a:scrgbClr r="0" g="0" b="0"/>
          </a:lnRef>
          <a:fillRef idx="0">
            <a:scrgbClr r="0" g="0" b="0"/>
          </a:fillRef>
          <a:effectRef idx="0">
            <a:scrgbClr r="0" g="0" b="0"/>
          </a:effectRef>
          <a:fontRef idx="minor">
            <a:schemeClr val="lt1"/>
          </a:fontRef>
        </dgm:style>
      </dgm:prSet>
      <dgm:spPr>
        <a:solidFill>
          <a:schemeClr val="accent3">
            <a:alpha val="5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t>
        <a:bodyPr/>
        <a:lstStyle/>
        <a:p>
          <a:pPr algn="l"/>
          <a:r>
            <a:rPr lang="es-PE" sz="1400" dirty="0">
              <a:solidFill>
                <a:schemeClr val="tx1"/>
              </a:solidFill>
              <a:latin typeface="+mj-lt"/>
            </a:rPr>
            <a:t>● Composición Química del agua-</a:t>
          </a:r>
          <a:r>
            <a:rPr lang="es-PE" sz="1400" dirty="0" err="1">
              <a:solidFill>
                <a:schemeClr val="tx1"/>
              </a:solidFill>
              <a:latin typeface="+mj-lt"/>
            </a:rPr>
            <a:t>Hidrotipos</a:t>
          </a:r>
          <a:r>
            <a:rPr lang="es-PE" sz="1400" dirty="0">
              <a:solidFill>
                <a:schemeClr val="tx1"/>
              </a:solidFill>
              <a:latin typeface="+mj-lt"/>
            </a:rPr>
            <a:t> – Facies </a:t>
          </a:r>
          <a:r>
            <a:rPr lang="es-PE" sz="1400" dirty="0" err="1">
              <a:solidFill>
                <a:schemeClr val="tx1"/>
              </a:solidFill>
              <a:latin typeface="+mj-lt"/>
            </a:rPr>
            <a:t>Hidroquímicas</a:t>
          </a:r>
          <a:r>
            <a:rPr lang="es-PE" sz="1400" dirty="0">
              <a:solidFill>
                <a:schemeClr val="tx1"/>
              </a:solidFill>
              <a:latin typeface="+mj-lt"/>
            </a:rPr>
            <a:t>.</a:t>
          </a:r>
        </a:p>
        <a:p>
          <a:pPr algn="l"/>
          <a:r>
            <a:rPr lang="es-PE" sz="1400" dirty="0">
              <a:solidFill>
                <a:schemeClr val="tx1"/>
              </a:solidFill>
              <a:latin typeface="+mj-lt"/>
            </a:rPr>
            <a:t>● Parámetros físico – Químicos</a:t>
          </a:r>
        </a:p>
        <a:p>
          <a:pPr algn="l"/>
          <a:r>
            <a:rPr lang="es-PE" sz="1400" dirty="0">
              <a:solidFill>
                <a:schemeClr val="tx1"/>
              </a:solidFill>
              <a:latin typeface="+mj-lt"/>
            </a:rPr>
            <a:t>● Evolución geoquímica del agua</a:t>
          </a:r>
          <a:r>
            <a:rPr lang="es-PE" sz="1200" dirty="0">
              <a:solidFill>
                <a:schemeClr val="tx1"/>
              </a:solidFill>
              <a:latin typeface="+mj-lt"/>
            </a:rPr>
            <a:t>.</a:t>
          </a:r>
          <a:endParaRPr lang="es-ES" sz="1200" dirty="0">
            <a:solidFill>
              <a:schemeClr val="tx1"/>
            </a:solidFill>
          </a:endParaRPr>
        </a:p>
      </dgm:t>
    </dgm:pt>
    <dgm:pt modelId="{D02556BE-3016-47E7-85DD-E59BDCE9EB05}" type="parTrans" cxnId="{A398C09A-6FED-45D4-A203-D710A0DF7EDF}">
      <dgm:prSet/>
      <dgm:spPr/>
      <dgm:t>
        <a:bodyPr/>
        <a:lstStyle/>
        <a:p>
          <a:endParaRPr lang="es-ES"/>
        </a:p>
      </dgm:t>
    </dgm:pt>
    <dgm:pt modelId="{4469F9F1-3EA6-4AB1-9F65-4B76E418DD6E}" type="sibTrans" cxnId="{A398C09A-6FED-45D4-A203-D710A0DF7EDF}">
      <dgm:prSet/>
      <dgm:spPr/>
      <dgm:t>
        <a:bodyPr/>
        <a:lstStyle/>
        <a:p>
          <a:endParaRPr lang="es-ES"/>
        </a:p>
      </dgm:t>
    </dgm:pt>
    <dgm:pt modelId="{8BBBB15A-8106-461A-A9F3-F0677A5D9DFD}" type="pres">
      <dgm:prSet presAssocID="{694396DB-4F95-4204-B868-F657B129D4EF}" presName="diagram" presStyleCnt="0">
        <dgm:presLayoutVars>
          <dgm:dir/>
          <dgm:resizeHandles val="exact"/>
        </dgm:presLayoutVars>
      </dgm:prSet>
      <dgm:spPr/>
    </dgm:pt>
    <dgm:pt modelId="{769B91FB-E6C4-419E-B629-3B9083E7AA2E}" type="pres">
      <dgm:prSet presAssocID="{EE4C2108-AF80-48CC-BD85-8AA88F2C10D1}" presName="node" presStyleLbl="node1" presStyleIdx="0" presStyleCnt="1" custScaleX="133731" custLinFactY="-100188" custLinFactNeighborX="-66991" custLinFactNeighborY="-200000">
        <dgm:presLayoutVars>
          <dgm:bulletEnabled val="1"/>
        </dgm:presLayoutVars>
      </dgm:prSet>
      <dgm:spPr/>
    </dgm:pt>
  </dgm:ptLst>
  <dgm:cxnLst>
    <dgm:cxn modelId="{57552E6D-4FF1-42AC-989A-83E4683D0592}" type="presOf" srcId="{EE4C2108-AF80-48CC-BD85-8AA88F2C10D1}" destId="{769B91FB-E6C4-419E-B629-3B9083E7AA2E}" srcOrd="0" destOrd="0" presId="urn:microsoft.com/office/officeart/2005/8/layout/default"/>
    <dgm:cxn modelId="{A398C09A-6FED-45D4-A203-D710A0DF7EDF}" srcId="{694396DB-4F95-4204-B868-F657B129D4EF}" destId="{EE4C2108-AF80-48CC-BD85-8AA88F2C10D1}" srcOrd="0" destOrd="0" parTransId="{D02556BE-3016-47E7-85DD-E59BDCE9EB05}" sibTransId="{4469F9F1-3EA6-4AB1-9F65-4B76E418DD6E}"/>
    <dgm:cxn modelId="{63D026C3-38EA-495E-8919-90F468C3D05E}" type="presOf" srcId="{694396DB-4F95-4204-B868-F657B129D4EF}" destId="{8BBBB15A-8106-461A-A9F3-F0677A5D9DFD}" srcOrd="0" destOrd="0" presId="urn:microsoft.com/office/officeart/2005/8/layout/default"/>
    <dgm:cxn modelId="{AF49A291-32A9-4FB8-BC94-3F2D2D154A4C}" type="presParOf" srcId="{8BBBB15A-8106-461A-A9F3-F0677A5D9DFD}" destId="{769B91FB-E6C4-419E-B629-3B9083E7AA2E}" srcOrd="0" destOrd="0" presId="urn:microsoft.com/office/officeart/2005/8/layout/defaul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694396DB-4F95-4204-B868-F657B129D4EF}" type="doc">
      <dgm:prSet loTypeId="urn:microsoft.com/office/officeart/2005/8/layout/default" loCatId="list" qsTypeId="urn:microsoft.com/office/officeart/2005/8/quickstyle/3d4" qsCatId="3D" csTypeId="urn:microsoft.com/office/officeart/2005/8/colors/colorful4" csCatId="colorful" phldr="1"/>
      <dgm:spPr/>
      <dgm:t>
        <a:bodyPr/>
        <a:lstStyle/>
        <a:p>
          <a:endParaRPr lang="es-ES"/>
        </a:p>
      </dgm:t>
    </dgm:pt>
    <dgm:pt modelId="{EE4C2108-AF80-48CC-BD85-8AA88F2C10D1}">
      <dgm:prSet phldrT="[Texto]" custT="1"/>
      <dgm:spPr/>
      <dgm:t>
        <a:bodyPr/>
        <a:lstStyle/>
        <a:p>
          <a:pPr algn="l"/>
          <a:r>
            <a:rPr lang="es-PE" sz="1400" dirty="0">
              <a:solidFill>
                <a:schemeClr val="tx1"/>
              </a:solidFill>
              <a:latin typeface="+mj-lt"/>
            </a:rPr>
            <a:t>● Discretizar </a:t>
          </a:r>
        </a:p>
        <a:p>
          <a:pPr algn="l"/>
          <a:r>
            <a:rPr lang="es-PE" sz="1400" dirty="0">
              <a:solidFill>
                <a:schemeClr val="tx1"/>
              </a:solidFill>
              <a:latin typeface="+mj-lt"/>
            </a:rPr>
            <a:t>● Identificar tendencias</a:t>
          </a:r>
          <a:endParaRPr lang="es-ES" sz="1400" dirty="0">
            <a:solidFill>
              <a:schemeClr val="tx1"/>
            </a:solidFill>
          </a:endParaRPr>
        </a:p>
        <a:p>
          <a:pPr algn="l"/>
          <a:endParaRPr lang="es-ES" sz="1400" dirty="0">
            <a:solidFill>
              <a:schemeClr val="tx1"/>
            </a:solidFill>
          </a:endParaRPr>
        </a:p>
      </dgm:t>
    </dgm:pt>
    <dgm:pt modelId="{D02556BE-3016-47E7-85DD-E59BDCE9EB05}" type="parTrans" cxnId="{A398C09A-6FED-45D4-A203-D710A0DF7EDF}">
      <dgm:prSet/>
      <dgm:spPr/>
      <dgm:t>
        <a:bodyPr/>
        <a:lstStyle/>
        <a:p>
          <a:endParaRPr lang="es-ES" sz="1200">
            <a:solidFill>
              <a:schemeClr val="tx1"/>
            </a:solidFill>
          </a:endParaRPr>
        </a:p>
      </dgm:t>
    </dgm:pt>
    <dgm:pt modelId="{4469F9F1-3EA6-4AB1-9F65-4B76E418DD6E}" type="sibTrans" cxnId="{A398C09A-6FED-45D4-A203-D710A0DF7EDF}">
      <dgm:prSet/>
      <dgm:spPr/>
      <dgm:t>
        <a:bodyPr/>
        <a:lstStyle/>
        <a:p>
          <a:endParaRPr lang="es-ES" sz="1200">
            <a:solidFill>
              <a:schemeClr val="tx1"/>
            </a:solidFill>
          </a:endParaRPr>
        </a:p>
      </dgm:t>
    </dgm:pt>
    <dgm:pt modelId="{8BBBB15A-8106-461A-A9F3-F0677A5D9DFD}" type="pres">
      <dgm:prSet presAssocID="{694396DB-4F95-4204-B868-F657B129D4EF}" presName="diagram" presStyleCnt="0">
        <dgm:presLayoutVars>
          <dgm:dir/>
          <dgm:resizeHandles val="exact"/>
        </dgm:presLayoutVars>
      </dgm:prSet>
      <dgm:spPr/>
    </dgm:pt>
    <dgm:pt modelId="{769B91FB-E6C4-419E-B629-3B9083E7AA2E}" type="pres">
      <dgm:prSet presAssocID="{EE4C2108-AF80-48CC-BD85-8AA88F2C10D1}" presName="node" presStyleLbl="node1" presStyleIdx="0" presStyleCnt="1" custScaleX="133475" custLinFactNeighborX="32049" custLinFactNeighborY="-1878">
        <dgm:presLayoutVars>
          <dgm:bulletEnabled val="1"/>
        </dgm:presLayoutVars>
      </dgm:prSet>
      <dgm:spPr/>
    </dgm:pt>
  </dgm:ptLst>
  <dgm:cxnLst>
    <dgm:cxn modelId="{1D49B92B-AD4F-4F5B-9AF4-33C870478798}" type="presOf" srcId="{694396DB-4F95-4204-B868-F657B129D4EF}" destId="{8BBBB15A-8106-461A-A9F3-F0677A5D9DFD}" srcOrd="0" destOrd="0" presId="urn:microsoft.com/office/officeart/2005/8/layout/default"/>
    <dgm:cxn modelId="{A398C09A-6FED-45D4-A203-D710A0DF7EDF}" srcId="{694396DB-4F95-4204-B868-F657B129D4EF}" destId="{EE4C2108-AF80-48CC-BD85-8AA88F2C10D1}" srcOrd="0" destOrd="0" parTransId="{D02556BE-3016-47E7-85DD-E59BDCE9EB05}" sibTransId="{4469F9F1-3EA6-4AB1-9F65-4B76E418DD6E}"/>
    <dgm:cxn modelId="{A61F54F6-96D5-4716-AB9E-1B0E4724D321}" type="presOf" srcId="{EE4C2108-AF80-48CC-BD85-8AA88F2C10D1}" destId="{769B91FB-E6C4-419E-B629-3B9083E7AA2E}" srcOrd="0" destOrd="0" presId="urn:microsoft.com/office/officeart/2005/8/layout/default"/>
    <dgm:cxn modelId="{0DD11DA2-E225-491C-A636-CCA183C757E4}" type="presParOf" srcId="{8BBBB15A-8106-461A-A9F3-F0677A5D9DFD}" destId="{769B91FB-E6C4-419E-B629-3B9083E7AA2E}" srcOrd="0" destOrd="0" presId="urn:microsoft.com/office/officeart/2005/8/layout/default"/>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40C4938C-FDB2-4BCB-8EE7-DF1C3C668076}" type="doc">
      <dgm:prSet loTypeId="urn:microsoft.com/office/officeart/2008/layout/AscendingPictureAccentProcess" loCatId="process" qsTypeId="urn:microsoft.com/office/officeart/2005/8/quickstyle/simple4" qsCatId="simple" csTypeId="urn:microsoft.com/office/officeart/2005/8/colors/colorful4" csCatId="colorful" phldr="1"/>
      <dgm:spPr/>
      <dgm:t>
        <a:bodyPr/>
        <a:lstStyle/>
        <a:p>
          <a:endParaRPr lang="es-PE"/>
        </a:p>
      </dgm:t>
    </dgm:pt>
    <dgm:pt modelId="{6FEC8BF9-DCB0-4153-BE9B-01E0F7623312}">
      <dgm:prSet phldrT="[Texto]" custT="1"/>
      <dgm:spPr/>
      <dgm:t>
        <a:bodyPr lIns="61200"/>
        <a:lstStyle/>
        <a:p>
          <a:r>
            <a:rPr lang="es-PE" sz="1600" dirty="0">
              <a:latin typeface="+mj-lt"/>
            </a:rPr>
            <a:t>Composición Química del agua-</a:t>
          </a:r>
          <a:r>
            <a:rPr lang="es-PE" sz="1600" dirty="0" err="1">
              <a:latin typeface="+mj-lt"/>
            </a:rPr>
            <a:t>Hidrotipos</a:t>
          </a:r>
          <a:r>
            <a:rPr lang="es-PE" sz="1600" dirty="0">
              <a:latin typeface="+mj-lt"/>
            </a:rPr>
            <a:t> – Facies </a:t>
          </a:r>
          <a:r>
            <a:rPr lang="es-PE" sz="1600" dirty="0" err="1">
              <a:latin typeface="+mj-lt"/>
            </a:rPr>
            <a:t>Hidroquímicas</a:t>
          </a:r>
          <a:r>
            <a:rPr lang="es-PE" sz="1600" dirty="0">
              <a:latin typeface="+mj-lt"/>
            </a:rPr>
            <a:t>.</a:t>
          </a:r>
          <a:endParaRPr lang="es-PE" sz="1600" dirty="0"/>
        </a:p>
      </dgm:t>
    </dgm:pt>
    <dgm:pt modelId="{81600489-92CA-4629-96A7-0C5F48B9D0BA}" type="parTrans" cxnId="{F49D2AA3-F7E9-48C4-807F-51B3491DF57E}">
      <dgm:prSet/>
      <dgm:spPr/>
      <dgm:t>
        <a:bodyPr/>
        <a:lstStyle/>
        <a:p>
          <a:endParaRPr lang="es-PE" sz="4400"/>
        </a:p>
      </dgm:t>
    </dgm:pt>
    <dgm:pt modelId="{F1C9BCD4-51EA-4D43-AB29-4825DA597E50}" type="sibTrans" cxnId="{F49D2AA3-F7E9-48C4-807F-51B3491DF57E}">
      <dgm:prSet/>
      <dgm:spPr/>
      <dgm:t>
        <a:bodyPr/>
        <a:lstStyle/>
        <a:p>
          <a:endParaRPr lang="es-PE" sz="4400"/>
        </a:p>
      </dgm:t>
    </dgm:pt>
    <dgm:pt modelId="{8FEF3257-259B-459A-B1BC-EFCAF361E24B}">
      <dgm:prSet phldrT="[Texto]" custT="1"/>
      <dgm:spPr/>
      <dgm:t>
        <a:bodyPr lIns="61200"/>
        <a:lstStyle/>
        <a:p>
          <a:r>
            <a:rPr lang="es-PE" sz="1600" dirty="0">
              <a:latin typeface="+mj-lt"/>
            </a:rPr>
            <a:t>Parámetros físico – Químicos.</a:t>
          </a:r>
          <a:endParaRPr lang="es-PE" sz="1600" dirty="0"/>
        </a:p>
      </dgm:t>
    </dgm:pt>
    <dgm:pt modelId="{2E435119-0813-4CC0-9BF8-608301BAC945}" type="parTrans" cxnId="{A7C3AAB0-6E35-4120-98A9-82F7BFEF2730}">
      <dgm:prSet/>
      <dgm:spPr/>
      <dgm:t>
        <a:bodyPr/>
        <a:lstStyle/>
        <a:p>
          <a:endParaRPr lang="es-PE" sz="4400"/>
        </a:p>
      </dgm:t>
    </dgm:pt>
    <dgm:pt modelId="{1A94A37E-59E8-458F-818B-BDD12BBFF192}" type="sibTrans" cxnId="{A7C3AAB0-6E35-4120-98A9-82F7BFEF2730}">
      <dgm:prSet/>
      <dgm:spPr/>
      <dgm:t>
        <a:bodyPr/>
        <a:lstStyle/>
        <a:p>
          <a:endParaRPr lang="es-PE" sz="4400"/>
        </a:p>
      </dgm:t>
    </dgm:pt>
    <dgm:pt modelId="{66049E53-0A94-4DE2-A223-DD158A8A2AF9}">
      <dgm:prSet phldrT="[Texto]" custT="1"/>
      <dgm:spPr/>
      <dgm:t>
        <a:bodyPr lIns="61200"/>
        <a:lstStyle/>
        <a:p>
          <a:pPr marL="0" indent="0"/>
          <a:r>
            <a:rPr lang="es-PE" sz="1600" dirty="0">
              <a:latin typeface="+mj-lt"/>
            </a:rPr>
            <a:t>Evolución geoquímica del agua.</a:t>
          </a:r>
          <a:endParaRPr lang="es-PE" sz="1600" dirty="0"/>
        </a:p>
      </dgm:t>
    </dgm:pt>
    <dgm:pt modelId="{F335A189-C611-4B6A-B050-41138332843E}" type="parTrans" cxnId="{81466F98-C953-470D-823F-1D1BB4C34BEA}">
      <dgm:prSet/>
      <dgm:spPr/>
      <dgm:t>
        <a:bodyPr/>
        <a:lstStyle/>
        <a:p>
          <a:endParaRPr lang="es-PE" sz="4400"/>
        </a:p>
      </dgm:t>
    </dgm:pt>
    <dgm:pt modelId="{1B16FB7F-D49A-4D53-80AD-00C218A1DCD6}" type="sibTrans" cxnId="{81466F98-C953-470D-823F-1D1BB4C34BEA}">
      <dgm:prSet/>
      <dgm:spPr/>
      <dgm:t>
        <a:bodyPr/>
        <a:lstStyle/>
        <a:p>
          <a:endParaRPr lang="es-PE" sz="4400"/>
        </a:p>
      </dgm:t>
    </dgm:pt>
    <dgm:pt modelId="{299332FF-C2DE-4FBC-83DB-9FA80EA3782A}" type="pres">
      <dgm:prSet presAssocID="{40C4938C-FDB2-4BCB-8EE7-DF1C3C668076}" presName="Name0" presStyleCnt="0">
        <dgm:presLayoutVars>
          <dgm:chMax val="7"/>
          <dgm:chPref val="7"/>
          <dgm:dir/>
        </dgm:presLayoutVars>
      </dgm:prSet>
      <dgm:spPr/>
    </dgm:pt>
    <dgm:pt modelId="{E42F561F-95C3-4A82-AF33-F1867DCCEF6B}" type="pres">
      <dgm:prSet presAssocID="{40C4938C-FDB2-4BCB-8EE7-DF1C3C668076}" presName="dot1" presStyleLbl="alignNode1" presStyleIdx="0" presStyleCnt="12" custLinFactX="227369" custLinFactY="-22924" custLinFactNeighborX="300000" custLinFactNeighborY="-100000"/>
      <dgm:spPr/>
    </dgm:pt>
    <dgm:pt modelId="{D58F24CA-2C85-452D-AE6D-1417400F2995}" type="pres">
      <dgm:prSet presAssocID="{40C4938C-FDB2-4BCB-8EE7-DF1C3C668076}" presName="dot2" presStyleLbl="alignNode1" presStyleIdx="1" presStyleCnt="12" custLinFactX="296914" custLinFactNeighborX="300000" custLinFactNeighborY="-51748"/>
      <dgm:spPr/>
    </dgm:pt>
    <dgm:pt modelId="{8C4BC225-EEBD-4EEA-BD43-B49FE1A69B98}" type="pres">
      <dgm:prSet presAssocID="{40C4938C-FDB2-4BCB-8EE7-DF1C3C668076}" presName="dot3" presStyleLbl="alignNode1" presStyleIdx="2" presStyleCnt="12" custLinFactX="300000" custLinFactNeighborX="314493" custLinFactNeighborY="95536"/>
      <dgm:spPr/>
    </dgm:pt>
    <dgm:pt modelId="{6E1A3A7A-9C8A-4E6A-BA03-5FEC4191FC9E}" type="pres">
      <dgm:prSet presAssocID="{40C4938C-FDB2-4BCB-8EE7-DF1C3C668076}" presName="dot4" presStyleLbl="alignNode1" presStyleIdx="3" presStyleCnt="12"/>
      <dgm:spPr/>
    </dgm:pt>
    <dgm:pt modelId="{900A67BE-5736-4A7C-B766-DD0EB79C04CB}" type="pres">
      <dgm:prSet presAssocID="{40C4938C-FDB2-4BCB-8EE7-DF1C3C668076}" presName="dot5" presStyleLbl="alignNode1" presStyleIdx="4" presStyleCnt="12"/>
      <dgm:spPr/>
    </dgm:pt>
    <dgm:pt modelId="{B0FE6FDD-BC12-469D-B3AA-FA4E19662F22}" type="pres">
      <dgm:prSet presAssocID="{40C4938C-FDB2-4BCB-8EE7-DF1C3C668076}" presName="dotArrow1" presStyleLbl="alignNode1" presStyleIdx="5" presStyleCnt="12"/>
      <dgm:spPr/>
    </dgm:pt>
    <dgm:pt modelId="{8E076210-10FC-4D6F-A38D-BB9717830468}" type="pres">
      <dgm:prSet presAssocID="{40C4938C-FDB2-4BCB-8EE7-DF1C3C668076}" presName="dotArrow2" presStyleLbl="alignNode1" presStyleIdx="6" presStyleCnt="12"/>
      <dgm:spPr/>
    </dgm:pt>
    <dgm:pt modelId="{0DCBEB2C-8AED-4778-8B29-4C085D8DDF44}" type="pres">
      <dgm:prSet presAssocID="{40C4938C-FDB2-4BCB-8EE7-DF1C3C668076}" presName="dotArrow3" presStyleLbl="alignNode1" presStyleIdx="7" presStyleCnt="12"/>
      <dgm:spPr/>
    </dgm:pt>
    <dgm:pt modelId="{E778DF57-503D-4457-9E1F-55251E177D64}" type="pres">
      <dgm:prSet presAssocID="{40C4938C-FDB2-4BCB-8EE7-DF1C3C668076}" presName="dotArrow4" presStyleLbl="alignNode1" presStyleIdx="8" presStyleCnt="12"/>
      <dgm:spPr/>
    </dgm:pt>
    <dgm:pt modelId="{31172F8A-53B2-4E4E-945F-58CCA0907647}" type="pres">
      <dgm:prSet presAssocID="{40C4938C-FDB2-4BCB-8EE7-DF1C3C668076}" presName="dotArrow5" presStyleLbl="alignNode1" presStyleIdx="9" presStyleCnt="12"/>
      <dgm:spPr/>
    </dgm:pt>
    <dgm:pt modelId="{F0F024CB-16AC-4123-AB86-7DAF745829CC}" type="pres">
      <dgm:prSet presAssocID="{40C4938C-FDB2-4BCB-8EE7-DF1C3C668076}" presName="dotArrow6" presStyleLbl="alignNode1" presStyleIdx="10" presStyleCnt="12"/>
      <dgm:spPr/>
    </dgm:pt>
    <dgm:pt modelId="{20BBC087-C869-4A33-B6F8-1F4877C6AE89}" type="pres">
      <dgm:prSet presAssocID="{40C4938C-FDB2-4BCB-8EE7-DF1C3C668076}" presName="dotArrow7" presStyleLbl="alignNode1" presStyleIdx="11" presStyleCnt="12"/>
      <dgm:spPr/>
    </dgm:pt>
    <dgm:pt modelId="{0FD120D9-599B-40AC-8116-49B083FB076B}" type="pres">
      <dgm:prSet presAssocID="{6FEC8BF9-DCB0-4153-BE9B-01E0F7623312}" presName="parTx1" presStyleLbl="node1" presStyleIdx="0" presStyleCnt="3" custLinFactNeighborX="55725" custLinFactNeighborY="37874"/>
      <dgm:spPr/>
    </dgm:pt>
    <dgm:pt modelId="{AEB42A90-1D6B-4B29-BF5F-E76E5A57596C}" type="pres">
      <dgm:prSet presAssocID="{F1C9BCD4-51EA-4D43-AB29-4825DA597E50}" presName="picture1" presStyleCnt="0"/>
      <dgm:spPr/>
    </dgm:pt>
    <dgm:pt modelId="{22CD4227-1354-4BD8-8C4A-DAC7B8D2521F}" type="pres">
      <dgm:prSet presAssocID="{F1C9BCD4-51EA-4D43-AB29-4825DA597E50}" presName="imageRepeatNode" presStyleLbl="fgImgPlace1" presStyleIdx="0" presStyleCnt="3" custScaleX="56096" custScaleY="56096" custLinFactNeighborX="98874" custLinFactNeighborY="30674"/>
      <dgm:spPr/>
    </dgm:pt>
    <dgm:pt modelId="{EF1934F2-C15B-4438-B8BB-33CC9ED5825B}" type="pres">
      <dgm:prSet presAssocID="{8FEF3257-259B-459A-B1BC-EFCAF361E24B}" presName="parTx2" presStyleLbl="node1" presStyleIdx="1" presStyleCnt="3" custScaleX="86281" custLinFactNeighborX="9570" custLinFactNeighborY="-50175"/>
      <dgm:spPr/>
    </dgm:pt>
    <dgm:pt modelId="{2E924284-20D3-4161-A371-5B971B7E3152}" type="pres">
      <dgm:prSet presAssocID="{1A94A37E-59E8-458F-818B-BDD12BBFF192}" presName="picture2" presStyleCnt="0"/>
      <dgm:spPr/>
    </dgm:pt>
    <dgm:pt modelId="{3DF060B4-7620-443B-B082-1BDEF6AEFD2F}" type="pres">
      <dgm:prSet presAssocID="{1A94A37E-59E8-458F-818B-BDD12BBFF192}" presName="imageRepeatNode" presStyleLbl="fgImgPlace1" presStyleIdx="1" presStyleCnt="3" custScaleX="48990" custScaleY="48990" custLinFactNeighborX="18475" custLinFactNeighborY="-585"/>
      <dgm:spPr/>
    </dgm:pt>
    <dgm:pt modelId="{571ECD3A-7B1C-42BE-AD26-3ECCF4D9AEBC}" type="pres">
      <dgm:prSet presAssocID="{66049E53-0A94-4DE2-A223-DD158A8A2AF9}" presName="parTx3" presStyleLbl="node1" presStyleIdx="2" presStyleCnt="3" custScaleX="67890" custLinFactNeighborX="-10975" custLinFactNeighborY="-5566"/>
      <dgm:spPr/>
    </dgm:pt>
    <dgm:pt modelId="{72E2503B-60BD-4FD2-BBAE-578D17AD4E1E}" type="pres">
      <dgm:prSet presAssocID="{1B16FB7F-D49A-4D53-80AD-00C218A1DCD6}" presName="picture3" presStyleCnt="0"/>
      <dgm:spPr/>
    </dgm:pt>
    <dgm:pt modelId="{AB7E86BC-32E8-4B93-AEB2-E120D5176AA0}" type="pres">
      <dgm:prSet presAssocID="{1B16FB7F-D49A-4D53-80AD-00C218A1DCD6}" presName="imageRepeatNode" presStyleLbl="fgImgPlace1" presStyleIdx="2" presStyleCnt="3" custScaleX="53379" custScaleY="53379"/>
      <dgm:spPr/>
    </dgm:pt>
  </dgm:ptLst>
  <dgm:cxnLst>
    <dgm:cxn modelId="{4323540D-17E2-4442-BD57-8EE11681DB5C}" type="presOf" srcId="{1B16FB7F-D49A-4D53-80AD-00C218A1DCD6}" destId="{AB7E86BC-32E8-4B93-AEB2-E120D5176AA0}" srcOrd="0" destOrd="0" presId="urn:microsoft.com/office/officeart/2008/layout/AscendingPictureAccentProcess"/>
    <dgm:cxn modelId="{D6647F54-7F6D-4707-8709-0819D2B00422}" type="presOf" srcId="{6FEC8BF9-DCB0-4153-BE9B-01E0F7623312}" destId="{0FD120D9-599B-40AC-8116-49B083FB076B}" srcOrd="0" destOrd="0" presId="urn:microsoft.com/office/officeart/2008/layout/AscendingPictureAccentProcess"/>
    <dgm:cxn modelId="{29234A92-C64C-4907-9A7B-D7C5B7052247}" type="presOf" srcId="{1A94A37E-59E8-458F-818B-BDD12BBFF192}" destId="{3DF060B4-7620-443B-B082-1BDEF6AEFD2F}" srcOrd="0" destOrd="0" presId="urn:microsoft.com/office/officeart/2008/layout/AscendingPictureAccentProcess"/>
    <dgm:cxn modelId="{926C0795-EDFB-4522-9F9A-CB37F2F1EF66}" type="presOf" srcId="{8FEF3257-259B-459A-B1BC-EFCAF361E24B}" destId="{EF1934F2-C15B-4438-B8BB-33CC9ED5825B}" srcOrd="0" destOrd="0" presId="urn:microsoft.com/office/officeart/2008/layout/AscendingPictureAccentProcess"/>
    <dgm:cxn modelId="{C2CC4F95-D8D0-4E50-9A08-F7F25C8C507A}" type="presOf" srcId="{F1C9BCD4-51EA-4D43-AB29-4825DA597E50}" destId="{22CD4227-1354-4BD8-8C4A-DAC7B8D2521F}" srcOrd="0" destOrd="0" presId="urn:microsoft.com/office/officeart/2008/layout/AscendingPictureAccentProcess"/>
    <dgm:cxn modelId="{81466F98-C953-470D-823F-1D1BB4C34BEA}" srcId="{40C4938C-FDB2-4BCB-8EE7-DF1C3C668076}" destId="{66049E53-0A94-4DE2-A223-DD158A8A2AF9}" srcOrd="2" destOrd="0" parTransId="{F335A189-C611-4B6A-B050-41138332843E}" sibTransId="{1B16FB7F-D49A-4D53-80AD-00C218A1DCD6}"/>
    <dgm:cxn modelId="{F49D2AA3-F7E9-48C4-807F-51B3491DF57E}" srcId="{40C4938C-FDB2-4BCB-8EE7-DF1C3C668076}" destId="{6FEC8BF9-DCB0-4153-BE9B-01E0F7623312}" srcOrd="0" destOrd="0" parTransId="{81600489-92CA-4629-96A7-0C5F48B9D0BA}" sibTransId="{F1C9BCD4-51EA-4D43-AB29-4825DA597E50}"/>
    <dgm:cxn modelId="{D0DEEBA7-E557-4B73-BABB-3EF0732D4CA8}" type="presOf" srcId="{40C4938C-FDB2-4BCB-8EE7-DF1C3C668076}" destId="{299332FF-C2DE-4FBC-83DB-9FA80EA3782A}" srcOrd="0" destOrd="0" presId="urn:microsoft.com/office/officeart/2008/layout/AscendingPictureAccentProcess"/>
    <dgm:cxn modelId="{A7C3AAB0-6E35-4120-98A9-82F7BFEF2730}" srcId="{40C4938C-FDB2-4BCB-8EE7-DF1C3C668076}" destId="{8FEF3257-259B-459A-B1BC-EFCAF361E24B}" srcOrd="1" destOrd="0" parTransId="{2E435119-0813-4CC0-9BF8-608301BAC945}" sibTransId="{1A94A37E-59E8-458F-818B-BDD12BBFF192}"/>
    <dgm:cxn modelId="{030F4CDD-8D4C-48C9-9ACB-74B472073AB8}" type="presOf" srcId="{66049E53-0A94-4DE2-A223-DD158A8A2AF9}" destId="{571ECD3A-7B1C-42BE-AD26-3ECCF4D9AEBC}" srcOrd="0" destOrd="0" presId="urn:microsoft.com/office/officeart/2008/layout/AscendingPictureAccentProcess"/>
    <dgm:cxn modelId="{87FDA628-D9C5-452A-9E67-044C76808619}" type="presParOf" srcId="{299332FF-C2DE-4FBC-83DB-9FA80EA3782A}" destId="{E42F561F-95C3-4A82-AF33-F1867DCCEF6B}" srcOrd="0" destOrd="0" presId="urn:microsoft.com/office/officeart/2008/layout/AscendingPictureAccentProcess"/>
    <dgm:cxn modelId="{6724E1CC-3278-4E84-A287-B0239E6D574F}" type="presParOf" srcId="{299332FF-C2DE-4FBC-83DB-9FA80EA3782A}" destId="{D58F24CA-2C85-452D-AE6D-1417400F2995}" srcOrd="1" destOrd="0" presId="urn:microsoft.com/office/officeart/2008/layout/AscendingPictureAccentProcess"/>
    <dgm:cxn modelId="{0BC4B1A5-1ED4-4672-81E6-CAB8BD23AD5A}" type="presParOf" srcId="{299332FF-C2DE-4FBC-83DB-9FA80EA3782A}" destId="{8C4BC225-EEBD-4EEA-BD43-B49FE1A69B98}" srcOrd="2" destOrd="0" presId="urn:microsoft.com/office/officeart/2008/layout/AscendingPictureAccentProcess"/>
    <dgm:cxn modelId="{88083487-EE62-48B4-9385-83892B2AF5F3}" type="presParOf" srcId="{299332FF-C2DE-4FBC-83DB-9FA80EA3782A}" destId="{6E1A3A7A-9C8A-4E6A-BA03-5FEC4191FC9E}" srcOrd="3" destOrd="0" presId="urn:microsoft.com/office/officeart/2008/layout/AscendingPictureAccentProcess"/>
    <dgm:cxn modelId="{A0F7490B-1372-4038-B996-9A108929ED13}" type="presParOf" srcId="{299332FF-C2DE-4FBC-83DB-9FA80EA3782A}" destId="{900A67BE-5736-4A7C-B766-DD0EB79C04CB}" srcOrd="4" destOrd="0" presId="urn:microsoft.com/office/officeart/2008/layout/AscendingPictureAccentProcess"/>
    <dgm:cxn modelId="{F005431A-191C-4EDA-897E-822C06ADFB18}" type="presParOf" srcId="{299332FF-C2DE-4FBC-83DB-9FA80EA3782A}" destId="{B0FE6FDD-BC12-469D-B3AA-FA4E19662F22}" srcOrd="5" destOrd="0" presId="urn:microsoft.com/office/officeart/2008/layout/AscendingPictureAccentProcess"/>
    <dgm:cxn modelId="{682AFEBD-0B4D-46B0-B405-BE185E55C8E1}" type="presParOf" srcId="{299332FF-C2DE-4FBC-83DB-9FA80EA3782A}" destId="{8E076210-10FC-4D6F-A38D-BB9717830468}" srcOrd="6" destOrd="0" presId="urn:microsoft.com/office/officeart/2008/layout/AscendingPictureAccentProcess"/>
    <dgm:cxn modelId="{493A5C86-0C81-4B94-A431-44F88D608C31}" type="presParOf" srcId="{299332FF-C2DE-4FBC-83DB-9FA80EA3782A}" destId="{0DCBEB2C-8AED-4778-8B29-4C085D8DDF44}" srcOrd="7" destOrd="0" presId="urn:microsoft.com/office/officeart/2008/layout/AscendingPictureAccentProcess"/>
    <dgm:cxn modelId="{BC5ECF55-371F-4F5E-8F36-A3BDFD362DE1}" type="presParOf" srcId="{299332FF-C2DE-4FBC-83DB-9FA80EA3782A}" destId="{E778DF57-503D-4457-9E1F-55251E177D64}" srcOrd="8" destOrd="0" presId="urn:microsoft.com/office/officeart/2008/layout/AscendingPictureAccentProcess"/>
    <dgm:cxn modelId="{D5B41A76-F074-48A8-BBD4-90DA68F351CD}" type="presParOf" srcId="{299332FF-C2DE-4FBC-83DB-9FA80EA3782A}" destId="{31172F8A-53B2-4E4E-945F-58CCA0907647}" srcOrd="9" destOrd="0" presId="urn:microsoft.com/office/officeart/2008/layout/AscendingPictureAccentProcess"/>
    <dgm:cxn modelId="{B92CD6C7-3645-4527-A926-3E4BA8DD0A9F}" type="presParOf" srcId="{299332FF-C2DE-4FBC-83DB-9FA80EA3782A}" destId="{F0F024CB-16AC-4123-AB86-7DAF745829CC}" srcOrd="10" destOrd="0" presId="urn:microsoft.com/office/officeart/2008/layout/AscendingPictureAccentProcess"/>
    <dgm:cxn modelId="{D1AAABB6-5851-49A9-8555-B3BF64D5B192}" type="presParOf" srcId="{299332FF-C2DE-4FBC-83DB-9FA80EA3782A}" destId="{20BBC087-C869-4A33-B6F8-1F4877C6AE89}" srcOrd="11" destOrd="0" presId="urn:microsoft.com/office/officeart/2008/layout/AscendingPictureAccentProcess"/>
    <dgm:cxn modelId="{7B4C89A3-6139-4902-A155-8076A19A38FD}" type="presParOf" srcId="{299332FF-C2DE-4FBC-83DB-9FA80EA3782A}" destId="{0FD120D9-599B-40AC-8116-49B083FB076B}" srcOrd="12" destOrd="0" presId="urn:microsoft.com/office/officeart/2008/layout/AscendingPictureAccentProcess"/>
    <dgm:cxn modelId="{1831C72E-4697-4A12-80CF-E9747084A223}" type="presParOf" srcId="{299332FF-C2DE-4FBC-83DB-9FA80EA3782A}" destId="{AEB42A90-1D6B-4B29-BF5F-E76E5A57596C}" srcOrd="13" destOrd="0" presId="urn:microsoft.com/office/officeart/2008/layout/AscendingPictureAccentProcess"/>
    <dgm:cxn modelId="{361695D0-E72D-4D17-9DAC-1C128AD70DD7}" type="presParOf" srcId="{AEB42A90-1D6B-4B29-BF5F-E76E5A57596C}" destId="{22CD4227-1354-4BD8-8C4A-DAC7B8D2521F}" srcOrd="0" destOrd="0" presId="urn:microsoft.com/office/officeart/2008/layout/AscendingPictureAccentProcess"/>
    <dgm:cxn modelId="{EC9520D0-7554-4C39-9195-5C46673EE118}" type="presParOf" srcId="{299332FF-C2DE-4FBC-83DB-9FA80EA3782A}" destId="{EF1934F2-C15B-4438-B8BB-33CC9ED5825B}" srcOrd="14" destOrd="0" presId="urn:microsoft.com/office/officeart/2008/layout/AscendingPictureAccentProcess"/>
    <dgm:cxn modelId="{23645A80-E0B6-4541-AF99-D15E5A0FE807}" type="presParOf" srcId="{299332FF-C2DE-4FBC-83DB-9FA80EA3782A}" destId="{2E924284-20D3-4161-A371-5B971B7E3152}" srcOrd="15" destOrd="0" presId="urn:microsoft.com/office/officeart/2008/layout/AscendingPictureAccentProcess"/>
    <dgm:cxn modelId="{B30E6CD7-55EB-4036-B82D-C1D87247389F}" type="presParOf" srcId="{2E924284-20D3-4161-A371-5B971B7E3152}" destId="{3DF060B4-7620-443B-B082-1BDEF6AEFD2F}" srcOrd="0" destOrd="0" presId="urn:microsoft.com/office/officeart/2008/layout/AscendingPictureAccentProcess"/>
    <dgm:cxn modelId="{D51F584E-6308-4D49-B97E-43FDBFE0F3B8}" type="presParOf" srcId="{299332FF-C2DE-4FBC-83DB-9FA80EA3782A}" destId="{571ECD3A-7B1C-42BE-AD26-3ECCF4D9AEBC}" srcOrd="16" destOrd="0" presId="urn:microsoft.com/office/officeart/2008/layout/AscendingPictureAccentProcess"/>
    <dgm:cxn modelId="{5900B28B-7553-4181-B599-8DAC2A69D1EB}" type="presParOf" srcId="{299332FF-C2DE-4FBC-83DB-9FA80EA3782A}" destId="{72E2503B-60BD-4FD2-BBAE-578D17AD4E1E}" srcOrd="17" destOrd="0" presId="urn:microsoft.com/office/officeart/2008/layout/AscendingPictureAccentProcess"/>
    <dgm:cxn modelId="{9768CAC4-5B84-4F6D-869A-BF572292EC4A}" type="presParOf" srcId="{72E2503B-60BD-4FD2-BBAE-578D17AD4E1E}" destId="{AB7E86BC-32E8-4B93-AEB2-E120D5176AA0}" srcOrd="0" destOrd="0" presId="urn:microsoft.com/office/officeart/2008/layout/AscendingPictureAccent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4A14146A-3FFB-4235-8776-8EF516D105E3}" type="doc">
      <dgm:prSet loTypeId="urn:microsoft.com/office/officeart/2008/layout/VerticalCurvedList" loCatId="list" qsTypeId="urn:microsoft.com/office/officeart/2005/8/quickstyle/simple5" qsCatId="simple" csTypeId="urn:microsoft.com/office/officeart/2005/8/colors/accent1_4" csCatId="accent1" phldr="1"/>
      <dgm:spPr/>
      <dgm:t>
        <a:bodyPr/>
        <a:lstStyle/>
        <a:p>
          <a:endParaRPr lang="es-PE"/>
        </a:p>
      </dgm:t>
    </dgm:pt>
    <dgm:pt modelId="{B5F40AD0-3820-4910-84FE-DE41A97C9FC5}">
      <dgm:prSet phldrT="[Texto]" custT="1"/>
      <dgm:spPr/>
      <dgm:t>
        <a:bodyPr/>
        <a:lstStyle/>
        <a:p>
          <a:r>
            <a:rPr lang="es-PE" sz="1200" dirty="0"/>
            <a:t>Descomposición de materia orgánica</a:t>
          </a:r>
        </a:p>
      </dgm:t>
    </dgm:pt>
    <dgm:pt modelId="{300B3EB7-F24C-49DA-9B6C-F2667131C825}" type="parTrans" cxnId="{CB37B59A-0C7B-4F96-AB88-0E731181246F}">
      <dgm:prSet/>
      <dgm:spPr/>
      <dgm:t>
        <a:bodyPr/>
        <a:lstStyle/>
        <a:p>
          <a:endParaRPr lang="es-PE" sz="2000">
            <a:solidFill>
              <a:schemeClr val="tx1"/>
            </a:solidFill>
          </a:endParaRPr>
        </a:p>
      </dgm:t>
    </dgm:pt>
    <dgm:pt modelId="{63DE0570-BAA1-44F2-BBAD-50D63FCAB5B1}" type="sibTrans" cxnId="{CB37B59A-0C7B-4F96-AB88-0E731181246F}">
      <dgm:prSet/>
      <dgm:spPr/>
      <dgm:t>
        <a:bodyPr/>
        <a:lstStyle/>
        <a:p>
          <a:endParaRPr lang="es-PE" sz="2000">
            <a:solidFill>
              <a:schemeClr val="tx1"/>
            </a:solidFill>
          </a:endParaRPr>
        </a:p>
      </dgm:t>
    </dgm:pt>
    <dgm:pt modelId="{0A2308B1-6572-42E2-A339-EE961AAFDEE5}">
      <dgm:prSet phldrT="[Texto]" custT="1"/>
      <dgm:spPr/>
      <dgm:t>
        <a:bodyPr/>
        <a:lstStyle/>
        <a:p>
          <a:r>
            <a:rPr lang="es-PE" sz="1200"/>
            <a:t>Meteorización y disolución de minerales de roca</a:t>
          </a:r>
          <a:endParaRPr lang="es-PE" sz="1200" dirty="0"/>
        </a:p>
      </dgm:t>
    </dgm:pt>
    <dgm:pt modelId="{478FC259-274A-406A-8999-5FCD756C809A}" type="parTrans" cxnId="{4E259791-582C-4350-B528-05DADBF703A8}">
      <dgm:prSet/>
      <dgm:spPr/>
      <dgm:t>
        <a:bodyPr/>
        <a:lstStyle/>
        <a:p>
          <a:endParaRPr lang="es-PE" sz="2000">
            <a:solidFill>
              <a:schemeClr val="tx1"/>
            </a:solidFill>
          </a:endParaRPr>
        </a:p>
      </dgm:t>
    </dgm:pt>
    <dgm:pt modelId="{B517A8AB-6975-41A6-907B-DAED818E9252}" type="sibTrans" cxnId="{4E259791-582C-4350-B528-05DADBF703A8}">
      <dgm:prSet/>
      <dgm:spPr/>
      <dgm:t>
        <a:bodyPr/>
        <a:lstStyle/>
        <a:p>
          <a:endParaRPr lang="es-PE" sz="2000">
            <a:solidFill>
              <a:schemeClr val="tx1"/>
            </a:solidFill>
          </a:endParaRPr>
        </a:p>
      </dgm:t>
    </dgm:pt>
    <dgm:pt modelId="{F06719B4-E927-4D64-9A1F-2C5127F36700}">
      <dgm:prSet phldrT="[Texto]" custT="1"/>
      <dgm:spPr/>
      <dgm:t>
        <a:bodyPr/>
        <a:lstStyle/>
        <a:p>
          <a:r>
            <a:rPr lang="es-PE" sz="1200"/>
            <a:t>Precipitación mineral</a:t>
          </a:r>
          <a:endParaRPr lang="es-PE" sz="1200" dirty="0"/>
        </a:p>
      </dgm:t>
    </dgm:pt>
    <dgm:pt modelId="{50E9C23A-9594-44A1-BA1E-5CEA441BA9EF}" type="parTrans" cxnId="{52F72A1C-21BC-47EB-A2D7-705D8AE7E36C}">
      <dgm:prSet/>
      <dgm:spPr/>
      <dgm:t>
        <a:bodyPr/>
        <a:lstStyle/>
        <a:p>
          <a:endParaRPr lang="es-PE" sz="2000">
            <a:solidFill>
              <a:schemeClr val="tx1"/>
            </a:solidFill>
          </a:endParaRPr>
        </a:p>
      </dgm:t>
    </dgm:pt>
    <dgm:pt modelId="{493E957D-B1BA-4FBA-9F94-D4BC18CA6BCB}" type="sibTrans" cxnId="{52F72A1C-21BC-47EB-A2D7-705D8AE7E36C}">
      <dgm:prSet/>
      <dgm:spPr/>
      <dgm:t>
        <a:bodyPr/>
        <a:lstStyle/>
        <a:p>
          <a:endParaRPr lang="es-PE" sz="2000">
            <a:solidFill>
              <a:schemeClr val="tx1"/>
            </a:solidFill>
          </a:endParaRPr>
        </a:p>
      </dgm:t>
    </dgm:pt>
    <dgm:pt modelId="{340F5EA2-242D-4885-8D44-2DDE5982F78D}">
      <dgm:prSet phldrT="[Texto]" custT="1"/>
      <dgm:spPr/>
      <dgm:t>
        <a:bodyPr/>
        <a:lstStyle/>
        <a:p>
          <a:r>
            <a:rPr lang="es-PE" sz="1200"/>
            <a:t>Intercambio iónico</a:t>
          </a:r>
          <a:endParaRPr lang="es-PE" sz="1200" dirty="0"/>
        </a:p>
      </dgm:t>
    </dgm:pt>
    <dgm:pt modelId="{BB095AA0-0EC5-486A-A471-1A87785289FD}" type="parTrans" cxnId="{D22BD336-2768-4267-B1E5-556705A7F9D8}">
      <dgm:prSet/>
      <dgm:spPr/>
      <dgm:t>
        <a:bodyPr/>
        <a:lstStyle/>
        <a:p>
          <a:endParaRPr lang="es-PE" sz="2000">
            <a:solidFill>
              <a:schemeClr val="tx1"/>
            </a:solidFill>
          </a:endParaRPr>
        </a:p>
      </dgm:t>
    </dgm:pt>
    <dgm:pt modelId="{BCE83D16-2B4C-428F-9238-A5AA9683AB92}" type="sibTrans" cxnId="{D22BD336-2768-4267-B1E5-556705A7F9D8}">
      <dgm:prSet/>
      <dgm:spPr/>
      <dgm:t>
        <a:bodyPr/>
        <a:lstStyle/>
        <a:p>
          <a:endParaRPr lang="es-PE" sz="2000">
            <a:solidFill>
              <a:schemeClr val="tx1"/>
            </a:solidFill>
          </a:endParaRPr>
        </a:p>
      </dgm:t>
    </dgm:pt>
    <dgm:pt modelId="{50D2482A-C41E-4F40-A896-69C8C875A68D}">
      <dgm:prSet phldrT="[Texto]" custT="1"/>
      <dgm:spPr/>
      <dgm:t>
        <a:bodyPr/>
        <a:lstStyle/>
        <a:p>
          <a:r>
            <a:rPr lang="es-PE" sz="1200"/>
            <a:t>Procesos de mezcla</a:t>
          </a:r>
          <a:endParaRPr lang="es-PE" sz="1200" dirty="0"/>
        </a:p>
      </dgm:t>
    </dgm:pt>
    <dgm:pt modelId="{FC3675BF-F302-4DA0-9DA8-16CC499F1A65}" type="parTrans" cxnId="{925F9709-2E2E-4F4F-B5B4-7BFBCBC9F9D3}">
      <dgm:prSet/>
      <dgm:spPr/>
      <dgm:t>
        <a:bodyPr/>
        <a:lstStyle/>
        <a:p>
          <a:endParaRPr lang="es-PE" sz="2000">
            <a:solidFill>
              <a:schemeClr val="tx1"/>
            </a:solidFill>
          </a:endParaRPr>
        </a:p>
      </dgm:t>
    </dgm:pt>
    <dgm:pt modelId="{D4750255-C5DA-4F2D-8B90-78164A89FF32}" type="sibTrans" cxnId="{925F9709-2E2E-4F4F-B5B4-7BFBCBC9F9D3}">
      <dgm:prSet/>
      <dgm:spPr/>
      <dgm:t>
        <a:bodyPr/>
        <a:lstStyle/>
        <a:p>
          <a:endParaRPr lang="es-PE" sz="2000">
            <a:solidFill>
              <a:schemeClr val="tx1"/>
            </a:solidFill>
          </a:endParaRPr>
        </a:p>
      </dgm:t>
    </dgm:pt>
    <dgm:pt modelId="{1B73ED14-AE52-434D-8639-DF1DDAB33E06}">
      <dgm:prSet phldrT="[Texto]" custT="1"/>
      <dgm:spPr/>
      <dgm:t>
        <a:bodyPr/>
        <a:lstStyle/>
        <a:p>
          <a:r>
            <a:rPr lang="es-PE" sz="1200"/>
            <a:t>Residencia del agua.</a:t>
          </a:r>
          <a:endParaRPr lang="es-PE" sz="1200" dirty="0"/>
        </a:p>
      </dgm:t>
    </dgm:pt>
    <dgm:pt modelId="{86EC65EB-A1A4-4D4C-A584-52B11240DD9C}" type="parTrans" cxnId="{CB8AB1E0-B076-4AFF-A566-154C211F86ED}">
      <dgm:prSet/>
      <dgm:spPr/>
      <dgm:t>
        <a:bodyPr/>
        <a:lstStyle/>
        <a:p>
          <a:endParaRPr lang="es-PE" sz="2000">
            <a:solidFill>
              <a:schemeClr val="tx1"/>
            </a:solidFill>
          </a:endParaRPr>
        </a:p>
      </dgm:t>
    </dgm:pt>
    <dgm:pt modelId="{E42A943B-67EC-4402-8355-AF09D143071E}" type="sibTrans" cxnId="{CB8AB1E0-B076-4AFF-A566-154C211F86ED}">
      <dgm:prSet/>
      <dgm:spPr/>
      <dgm:t>
        <a:bodyPr/>
        <a:lstStyle/>
        <a:p>
          <a:endParaRPr lang="es-PE" sz="2000">
            <a:solidFill>
              <a:schemeClr val="tx1"/>
            </a:solidFill>
          </a:endParaRPr>
        </a:p>
      </dgm:t>
    </dgm:pt>
    <dgm:pt modelId="{8898F47E-F391-43F6-9BAF-95D832F8D5C2}" type="pres">
      <dgm:prSet presAssocID="{4A14146A-3FFB-4235-8776-8EF516D105E3}" presName="Name0" presStyleCnt="0">
        <dgm:presLayoutVars>
          <dgm:chMax val="7"/>
          <dgm:chPref val="7"/>
          <dgm:dir/>
        </dgm:presLayoutVars>
      </dgm:prSet>
      <dgm:spPr/>
    </dgm:pt>
    <dgm:pt modelId="{7297FAB4-A2A1-4A00-A0F6-69E92EA7DF2C}" type="pres">
      <dgm:prSet presAssocID="{4A14146A-3FFB-4235-8776-8EF516D105E3}" presName="Name1" presStyleCnt="0"/>
      <dgm:spPr/>
    </dgm:pt>
    <dgm:pt modelId="{1298A144-66A1-4768-BE5D-4D740CFDEEEA}" type="pres">
      <dgm:prSet presAssocID="{4A14146A-3FFB-4235-8776-8EF516D105E3}" presName="cycle" presStyleCnt="0"/>
      <dgm:spPr/>
    </dgm:pt>
    <dgm:pt modelId="{C9174B95-3270-443D-A7ED-624BC1C532D1}" type="pres">
      <dgm:prSet presAssocID="{4A14146A-3FFB-4235-8776-8EF516D105E3}" presName="srcNode" presStyleLbl="node1" presStyleIdx="0" presStyleCnt="6"/>
      <dgm:spPr/>
    </dgm:pt>
    <dgm:pt modelId="{E71E68E5-D290-4B87-ABCE-57944B2DEBE9}" type="pres">
      <dgm:prSet presAssocID="{4A14146A-3FFB-4235-8776-8EF516D105E3}" presName="conn" presStyleLbl="parChTrans1D2" presStyleIdx="0" presStyleCnt="1"/>
      <dgm:spPr/>
    </dgm:pt>
    <dgm:pt modelId="{6AD13808-8F82-4C25-B179-BADDA2773E7A}" type="pres">
      <dgm:prSet presAssocID="{4A14146A-3FFB-4235-8776-8EF516D105E3}" presName="extraNode" presStyleLbl="node1" presStyleIdx="0" presStyleCnt="6"/>
      <dgm:spPr/>
    </dgm:pt>
    <dgm:pt modelId="{AA8ADA46-C178-4971-ADEF-7F818812ACC1}" type="pres">
      <dgm:prSet presAssocID="{4A14146A-3FFB-4235-8776-8EF516D105E3}" presName="dstNode" presStyleLbl="node1" presStyleIdx="0" presStyleCnt="6"/>
      <dgm:spPr/>
    </dgm:pt>
    <dgm:pt modelId="{B659D7BF-FA14-4A03-8FFE-B172E6A48A9A}" type="pres">
      <dgm:prSet presAssocID="{B5F40AD0-3820-4910-84FE-DE41A97C9FC5}" presName="text_1" presStyleLbl="node1" presStyleIdx="0" presStyleCnt="6">
        <dgm:presLayoutVars>
          <dgm:bulletEnabled val="1"/>
        </dgm:presLayoutVars>
      </dgm:prSet>
      <dgm:spPr/>
    </dgm:pt>
    <dgm:pt modelId="{4B40E974-6649-4829-98EC-DB563A4B00EB}" type="pres">
      <dgm:prSet presAssocID="{B5F40AD0-3820-4910-84FE-DE41A97C9FC5}" presName="accent_1" presStyleCnt="0"/>
      <dgm:spPr/>
    </dgm:pt>
    <dgm:pt modelId="{0C617EE6-488E-432F-986E-BE359D116714}" type="pres">
      <dgm:prSet presAssocID="{B5F40AD0-3820-4910-84FE-DE41A97C9FC5}" presName="accentRepeatNode" presStyleLbl="solidFgAcc1" presStyleIdx="0" presStyleCnt="6"/>
      <dgm:spPr/>
    </dgm:pt>
    <dgm:pt modelId="{116E6D81-7E97-4629-8171-D898777532B7}" type="pres">
      <dgm:prSet presAssocID="{0A2308B1-6572-42E2-A339-EE961AAFDEE5}" presName="text_2" presStyleLbl="node1" presStyleIdx="1" presStyleCnt="6">
        <dgm:presLayoutVars>
          <dgm:bulletEnabled val="1"/>
        </dgm:presLayoutVars>
      </dgm:prSet>
      <dgm:spPr/>
    </dgm:pt>
    <dgm:pt modelId="{4782C287-458C-409C-AC17-22A78F253059}" type="pres">
      <dgm:prSet presAssocID="{0A2308B1-6572-42E2-A339-EE961AAFDEE5}" presName="accent_2" presStyleCnt="0"/>
      <dgm:spPr/>
    </dgm:pt>
    <dgm:pt modelId="{C23D7B87-25A4-42C7-A484-99B4B44A1AA0}" type="pres">
      <dgm:prSet presAssocID="{0A2308B1-6572-42E2-A339-EE961AAFDEE5}" presName="accentRepeatNode" presStyleLbl="solidFgAcc1" presStyleIdx="1" presStyleCnt="6"/>
      <dgm:spPr/>
    </dgm:pt>
    <dgm:pt modelId="{88D8728E-397C-4748-AEC0-5E0533CFE900}" type="pres">
      <dgm:prSet presAssocID="{F06719B4-E927-4D64-9A1F-2C5127F36700}" presName="text_3" presStyleLbl="node1" presStyleIdx="2" presStyleCnt="6">
        <dgm:presLayoutVars>
          <dgm:bulletEnabled val="1"/>
        </dgm:presLayoutVars>
      </dgm:prSet>
      <dgm:spPr/>
    </dgm:pt>
    <dgm:pt modelId="{0E5F442D-4AE6-4C07-93FA-03777EA96018}" type="pres">
      <dgm:prSet presAssocID="{F06719B4-E927-4D64-9A1F-2C5127F36700}" presName="accent_3" presStyleCnt="0"/>
      <dgm:spPr/>
    </dgm:pt>
    <dgm:pt modelId="{1E0FF246-5C50-4F5D-95A9-4F5103F424A4}" type="pres">
      <dgm:prSet presAssocID="{F06719B4-E927-4D64-9A1F-2C5127F36700}" presName="accentRepeatNode" presStyleLbl="solidFgAcc1" presStyleIdx="2" presStyleCnt="6"/>
      <dgm:spPr/>
    </dgm:pt>
    <dgm:pt modelId="{3A9C45CC-FAB7-4AA7-9360-72FAB8ABB23D}" type="pres">
      <dgm:prSet presAssocID="{340F5EA2-242D-4885-8D44-2DDE5982F78D}" presName="text_4" presStyleLbl="node1" presStyleIdx="3" presStyleCnt="6">
        <dgm:presLayoutVars>
          <dgm:bulletEnabled val="1"/>
        </dgm:presLayoutVars>
      </dgm:prSet>
      <dgm:spPr/>
    </dgm:pt>
    <dgm:pt modelId="{6ADD42C3-3DA3-44AE-B9F9-5CA784BEB579}" type="pres">
      <dgm:prSet presAssocID="{340F5EA2-242D-4885-8D44-2DDE5982F78D}" presName="accent_4" presStyleCnt="0"/>
      <dgm:spPr/>
    </dgm:pt>
    <dgm:pt modelId="{9D421EBE-E9C4-4497-8566-3F674313C5D5}" type="pres">
      <dgm:prSet presAssocID="{340F5EA2-242D-4885-8D44-2DDE5982F78D}" presName="accentRepeatNode" presStyleLbl="solidFgAcc1" presStyleIdx="3" presStyleCnt="6"/>
      <dgm:spPr/>
    </dgm:pt>
    <dgm:pt modelId="{C77D4A4C-9F12-4119-9042-D6321B667387}" type="pres">
      <dgm:prSet presAssocID="{50D2482A-C41E-4F40-A896-69C8C875A68D}" presName="text_5" presStyleLbl="node1" presStyleIdx="4" presStyleCnt="6">
        <dgm:presLayoutVars>
          <dgm:bulletEnabled val="1"/>
        </dgm:presLayoutVars>
      </dgm:prSet>
      <dgm:spPr/>
    </dgm:pt>
    <dgm:pt modelId="{E47A5247-12C6-49F3-B9EB-BCF73DC45A94}" type="pres">
      <dgm:prSet presAssocID="{50D2482A-C41E-4F40-A896-69C8C875A68D}" presName="accent_5" presStyleCnt="0"/>
      <dgm:spPr/>
    </dgm:pt>
    <dgm:pt modelId="{3519BE44-0FC9-482A-A243-29591C15147B}" type="pres">
      <dgm:prSet presAssocID="{50D2482A-C41E-4F40-A896-69C8C875A68D}" presName="accentRepeatNode" presStyleLbl="solidFgAcc1" presStyleIdx="4" presStyleCnt="6"/>
      <dgm:spPr/>
    </dgm:pt>
    <dgm:pt modelId="{6A9E69AC-4869-4A52-ACD1-7FB8CA1F93FE}" type="pres">
      <dgm:prSet presAssocID="{1B73ED14-AE52-434D-8639-DF1DDAB33E06}" presName="text_6" presStyleLbl="node1" presStyleIdx="5" presStyleCnt="6">
        <dgm:presLayoutVars>
          <dgm:bulletEnabled val="1"/>
        </dgm:presLayoutVars>
      </dgm:prSet>
      <dgm:spPr/>
    </dgm:pt>
    <dgm:pt modelId="{8754FA58-720F-4890-B5BD-8B9B0666CA79}" type="pres">
      <dgm:prSet presAssocID="{1B73ED14-AE52-434D-8639-DF1DDAB33E06}" presName="accent_6" presStyleCnt="0"/>
      <dgm:spPr/>
    </dgm:pt>
    <dgm:pt modelId="{6CFBF27F-AD04-4350-A772-382F9BE229B8}" type="pres">
      <dgm:prSet presAssocID="{1B73ED14-AE52-434D-8639-DF1DDAB33E06}" presName="accentRepeatNode" presStyleLbl="solidFgAcc1" presStyleIdx="5" presStyleCnt="6"/>
      <dgm:spPr/>
    </dgm:pt>
  </dgm:ptLst>
  <dgm:cxnLst>
    <dgm:cxn modelId="{925F9709-2E2E-4F4F-B5B4-7BFBCBC9F9D3}" srcId="{4A14146A-3FFB-4235-8776-8EF516D105E3}" destId="{50D2482A-C41E-4F40-A896-69C8C875A68D}" srcOrd="4" destOrd="0" parTransId="{FC3675BF-F302-4DA0-9DA8-16CC499F1A65}" sibTransId="{D4750255-C5DA-4F2D-8B90-78164A89FF32}"/>
    <dgm:cxn modelId="{21A0CA0A-4EBD-4F39-A37A-36FFCA92597A}" type="presOf" srcId="{0A2308B1-6572-42E2-A339-EE961AAFDEE5}" destId="{116E6D81-7E97-4629-8171-D898777532B7}" srcOrd="0" destOrd="0" presId="urn:microsoft.com/office/officeart/2008/layout/VerticalCurvedList"/>
    <dgm:cxn modelId="{52F72A1C-21BC-47EB-A2D7-705D8AE7E36C}" srcId="{4A14146A-3FFB-4235-8776-8EF516D105E3}" destId="{F06719B4-E927-4D64-9A1F-2C5127F36700}" srcOrd="2" destOrd="0" parTransId="{50E9C23A-9594-44A1-BA1E-5CEA441BA9EF}" sibTransId="{493E957D-B1BA-4FBA-9F94-D4BC18CA6BCB}"/>
    <dgm:cxn modelId="{DCB16B35-99A3-42B3-917B-0ABA46B568B1}" type="presOf" srcId="{63DE0570-BAA1-44F2-BBAD-50D63FCAB5B1}" destId="{E71E68E5-D290-4B87-ABCE-57944B2DEBE9}" srcOrd="0" destOrd="0" presId="urn:microsoft.com/office/officeart/2008/layout/VerticalCurvedList"/>
    <dgm:cxn modelId="{D22BD336-2768-4267-B1E5-556705A7F9D8}" srcId="{4A14146A-3FFB-4235-8776-8EF516D105E3}" destId="{340F5EA2-242D-4885-8D44-2DDE5982F78D}" srcOrd="3" destOrd="0" parTransId="{BB095AA0-0EC5-486A-A471-1A87785289FD}" sibTransId="{BCE83D16-2B4C-428F-9238-A5AA9683AB92}"/>
    <dgm:cxn modelId="{D9314E4D-26E6-4C78-8093-9A4A254C3C23}" type="presOf" srcId="{B5F40AD0-3820-4910-84FE-DE41A97C9FC5}" destId="{B659D7BF-FA14-4A03-8FFE-B172E6A48A9A}" srcOrd="0" destOrd="0" presId="urn:microsoft.com/office/officeart/2008/layout/VerticalCurvedList"/>
    <dgm:cxn modelId="{CA016490-E349-4E9F-921E-0370B52EF303}" type="presOf" srcId="{1B73ED14-AE52-434D-8639-DF1DDAB33E06}" destId="{6A9E69AC-4869-4A52-ACD1-7FB8CA1F93FE}" srcOrd="0" destOrd="0" presId="urn:microsoft.com/office/officeart/2008/layout/VerticalCurvedList"/>
    <dgm:cxn modelId="{4E259791-582C-4350-B528-05DADBF703A8}" srcId="{4A14146A-3FFB-4235-8776-8EF516D105E3}" destId="{0A2308B1-6572-42E2-A339-EE961AAFDEE5}" srcOrd="1" destOrd="0" parTransId="{478FC259-274A-406A-8999-5FCD756C809A}" sibTransId="{B517A8AB-6975-41A6-907B-DAED818E9252}"/>
    <dgm:cxn modelId="{CB37B59A-0C7B-4F96-AB88-0E731181246F}" srcId="{4A14146A-3FFB-4235-8776-8EF516D105E3}" destId="{B5F40AD0-3820-4910-84FE-DE41A97C9FC5}" srcOrd="0" destOrd="0" parTransId="{300B3EB7-F24C-49DA-9B6C-F2667131C825}" sibTransId="{63DE0570-BAA1-44F2-BBAD-50D63FCAB5B1}"/>
    <dgm:cxn modelId="{A2D8A0C0-8FDF-4092-BA49-E12BAA63BF14}" type="presOf" srcId="{F06719B4-E927-4D64-9A1F-2C5127F36700}" destId="{88D8728E-397C-4748-AEC0-5E0533CFE900}" srcOrd="0" destOrd="0" presId="urn:microsoft.com/office/officeart/2008/layout/VerticalCurvedList"/>
    <dgm:cxn modelId="{25A425CB-4A44-43AB-939A-2B701031A12F}" type="presOf" srcId="{340F5EA2-242D-4885-8D44-2DDE5982F78D}" destId="{3A9C45CC-FAB7-4AA7-9360-72FAB8ABB23D}" srcOrd="0" destOrd="0" presId="urn:microsoft.com/office/officeart/2008/layout/VerticalCurvedList"/>
    <dgm:cxn modelId="{CB8AB1E0-B076-4AFF-A566-154C211F86ED}" srcId="{4A14146A-3FFB-4235-8776-8EF516D105E3}" destId="{1B73ED14-AE52-434D-8639-DF1DDAB33E06}" srcOrd="5" destOrd="0" parTransId="{86EC65EB-A1A4-4D4C-A584-52B11240DD9C}" sibTransId="{E42A943B-67EC-4402-8355-AF09D143071E}"/>
    <dgm:cxn modelId="{9FB053F0-0A2A-493D-82CA-3833CE851D54}" type="presOf" srcId="{4A14146A-3FFB-4235-8776-8EF516D105E3}" destId="{8898F47E-F391-43F6-9BAF-95D832F8D5C2}" srcOrd="0" destOrd="0" presId="urn:microsoft.com/office/officeart/2008/layout/VerticalCurvedList"/>
    <dgm:cxn modelId="{41E6D3FC-1F99-4D34-A849-E59457DD4502}" type="presOf" srcId="{50D2482A-C41E-4F40-A896-69C8C875A68D}" destId="{C77D4A4C-9F12-4119-9042-D6321B667387}" srcOrd="0" destOrd="0" presId="urn:microsoft.com/office/officeart/2008/layout/VerticalCurvedList"/>
    <dgm:cxn modelId="{254E8CB7-5603-41C9-A492-BCC756E56A48}" type="presParOf" srcId="{8898F47E-F391-43F6-9BAF-95D832F8D5C2}" destId="{7297FAB4-A2A1-4A00-A0F6-69E92EA7DF2C}" srcOrd="0" destOrd="0" presId="urn:microsoft.com/office/officeart/2008/layout/VerticalCurvedList"/>
    <dgm:cxn modelId="{51350792-FFFA-4805-AE5D-F066CD02F808}" type="presParOf" srcId="{7297FAB4-A2A1-4A00-A0F6-69E92EA7DF2C}" destId="{1298A144-66A1-4768-BE5D-4D740CFDEEEA}" srcOrd="0" destOrd="0" presId="urn:microsoft.com/office/officeart/2008/layout/VerticalCurvedList"/>
    <dgm:cxn modelId="{4A5B8C7D-B313-435F-8CB8-ED317DE07D54}" type="presParOf" srcId="{1298A144-66A1-4768-BE5D-4D740CFDEEEA}" destId="{C9174B95-3270-443D-A7ED-624BC1C532D1}" srcOrd="0" destOrd="0" presId="urn:microsoft.com/office/officeart/2008/layout/VerticalCurvedList"/>
    <dgm:cxn modelId="{41AA5CA5-0803-47B6-AE0A-DBCDB4D260B1}" type="presParOf" srcId="{1298A144-66A1-4768-BE5D-4D740CFDEEEA}" destId="{E71E68E5-D290-4B87-ABCE-57944B2DEBE9}" srcOrd="1" destOrd="0" presId="urn:microsoft.com/office/officeart/2008/layout/VerticalCurvedList"/>
    <dgm:cxn modelId="{5F2EE864-446A-4CE2-8335-91C692215874}" type="presParOf" srcId="{1298A144-66A1-4768-BE5D-4D740CFDEEEA}" destId="{6AD13808-8F82-4C25-B179-BADDA2773E7A}" srcOrd="2" destOrd="0" presId="urn:microsoft.com/office/officeart/2008/layout/VerticalCurvedList"/>
    <dgm:cxn modelId="{D8AB9A04-5B16-4328-96C0-F9DB76210E0F}" type="presParOf" srcId="{1298A144-66A1-4768-BE5D-4D740CFDEEEA}" destId="{AA8ADA46-C178-4971-ADEF-7F818812ACC1}" srcOrd="3" destOrd="0" presId="urn:microsoft.com/office/officeart/2008/layout/VerticalCurvedList"/>
    <dgm:cxn modelId="{39AB199C-E68E-4C27-91E8-7E48A7708B95}" type="presParOf" srcId="{7297FAB4-A2A1-4A00-A0F6-69E92EA7DF2C}" destId="{B659D7BF-FA14-4A03-8FFE-B172E6A48A9A}" srcOrd="1" destOrd="0" presId="urn:microsoft.com/office/officeart/2008/layout/VerticalCurvedList"/>
    <dgm:cxn modelId="{97F4349E-288C-4AD4-86CB-ABED73ADD385}" type="presParOf" srcId="{7297FAB4-A2A1-4A00-A0F6-69E92EA7DF2C}" destId="{4B40E974-6649-4829-98EC-DB563A4B00EB}" srcOrd="2" destOrd="0" presId="urn:microsoft.com/office/officeart/2008/layout/VerticalCurvedList"/>
    <dgm:cxn modelId="{E8A7425C-720A-4662-8A13-3AB627270DB9}" type="presParOf" srcId="{4B40E974-6649-4829-98EC-DB563A4B00EB}" destId="{0C617EE6-488E-432F-986E-BE359D116714}" srcOrd="0" destOrd="0" presId="urn:microsoft.com/office/officeart/2008/layout/VerticalCurvedList"/>
    <dgm:cxn modelId="{3788DF4E-A736-4CD8-994D-D13900D8A682}" type="presParOf" srcId="{7297FAB4-A2A1-4A00-A0F6-69E92EA7DF2C}" destId="{116E6D81-7E97-4629-8171-D898777532B7}" srcOrd="3" destOrd="0" presId="urn:microsoft.com/office/officeart/2008/layout/VerticalCurvedList"/>
    <dgm:cxn modelId="{13E62640-F187-4D22-B1DD-3926E3372884}" type="presParOf" srcId="{7297FAB4-A2A1-4A00-A0F6-69E92EA7DF2C}" destId="{4782C287-458C-409C-AC17-22A78F253059}" srcOrd="4" destOrd="0" presId="urn:microsoft.com/office/officeart/2008/layout/VerticalCurvedList"/>
    <dgm:cxn modelId="{6DFEA33B-9EB4-4B15-B0B1-DADF511D198D}" type="presParOf" srcId="{4782C287-458C-409C-AC17-22A78F253059}" destId="{C23D7B87-25A4-42C7-A484-99B4B44A1AA0}" srcOrd="0" destOrd="0" presId="urn:microsoft.com/office/officeart/2008/layout/VerticalCurvedList"/>
    <dgm:cxn modelId="{F5BF2BFD-48BD-4600-8D55-C8F9A384FA97}" type="presParOf" srcId="{7297FAB4-A2A1-4A00-A0F6-69E92EA7DF2C}" destId="{88D8728E-397C-4748-AEC0-5E0533CFE900}" srcOrd="5" destOrd="0" presId="urn:microsoft.com/office/officeart/2008/layout/VerticalCurvedList"/>
    <dgm:cxn modelId="{359F6AED-98AE-4895-9ED8-00EDE8C3CCBB}" type="presParOf" srcId="{7297FAB4-A2A1-4A00-A0F6-69E92EA7DF2C}" destId="{0E5F442D-4AE6-4C07-93FA-03777EA96018}" srcOrd="6" destOrd="0" presId="urn:microsoft.com/office/officeart/2008/layout/VerticalCurvedList"/>
    <dgm:cxn modelId="{21E7ED32-45FB-4636-80F9-297EA6EC96A7}" type="presParOf" srcId="{0E5F442D-4AE6-4C07-93FA-03777EA96018}" destId="{1E0FF246-5C50-4F5D-95A9-4F5103F424A4}" srcOrd="0" destOrd="0" presId="urn:microsoft.com/office/officeart/2008/layout/VerticalCurvedList"/>
    <dgm:cxn modelId="{7C77FB78-D114-44E4-93BB-34288288C28A}" type="presParOf" srcId="{7297FAB4-A2A1-4A00-A0F6-69E92EA7DF2C}" destId="{3A9C45CC-FAB7-4AA7-9360-72FAB8ABB23D}" srcOrd="7" destOrd="0" presId="urn:microsoft.com/office/officeart/2008/layout/VerticalCurvedList"/>
    <dgm:cxn modelId="{09671E99-B6CE-47E0-A75B-77A99F38727F}" type="presParOf" srcId="{7297FAB4-A2A1-4A00-A0F6-69E92EA7DF2C}" destId="{6ADD42C3-3DA3-44AE-B9F9-5CA784BEB579}" srcOrd="8" destOrd="0" presId="urn:microsoft.com/office/officeart/2008/layout/VerticalCurvedList"/>
    <dgm:cxn modelId="{A58D28C3-B4E3-42EB-A46B-C4436DE67BBA}" type="presParOf" srcId="{6ADD42C3-3DA3-44AE-B9F9-5CA784BEB579}" destId="{9D421EBE-E9C4-4497-8566-3F674313C5D5}" srcOrd="0" destOrd="0" presId="urn:microsoft.com/office/officeart/2008/layout/VerticalCurvedList"/>
    <dgm:cxn modelId="{FD9EB917-B38B-4D29-A279-8232620FE8EB}" type="presParOf" srcId="{7297FAB4-A2A1-4A00-A0F6-69E92EA7DF2C}" destId="{C77D4A4C-9F12-4119-9042-D6321B667387}" srcOrd="9" destOrd="0" presId="urn:microsoft.com/office/officeart/2008/layout/VerticalCurvedList"/>
    <dgm:cxn modelId="{871F15CB-0F80-4C84-9A5C-905EDC3F1D04}" type="presParOf" srcId="{7297FAB4-A2A1-4A00-A0F6-69E92EA7DF2C}" destId="{E47A5247-12C6-49F3-B9EB-BCF73DC45A94}" srcOrd="10" destOrd="0" presId="urn:microsoft.com/office/officeart/2008/layout/VerticalCurvedList"/>
    <dgm:cxn modelId="{0C09EAD5-3BC6-497F-B632-912B67AAFE47}" type="presParOf" srcId="{E47A5247-12C6-49F3-B9EB-BCF73DC45A94}" destId="{3519BE44-0FC9-482A-A243-29591C15147B}" srcOrd="0" destOrd="0" presId="urn:microsoft.com/office/officeart/2008/layout/VerticalCurvedList"/>
    <dgm:cxn modelId="{72E984E4-86DB-4F36-A3CA-09438DE8F252}" type="presParOf" srcId="{7297FAB4-A2A1-4A00-A0F6-69E92EA7DF2C}" destId="{6A9E69AC-4869-4A52-ACD1-7FB8CA1F93FE}" srcOrd="11" destOrd="0" presId="urn:microsoft.com/office/officeart/2008/layout/VerticalCurvedList"/>
    <dgm:cxn modelId="{8400B813-F829-40D5-84FF-EAF636B67776}" type="presParOf" srcId="{7297FAB4-A2A1-4A00-A0F6-69E92EA7DF2C}" destId="{8754FA58-720F-4890-B5BD-8B9B0666CA79}" srcOrd="12" destOrd="0" presId="urn:microsoft.com/office/officeart/2008/layout/VerticalCurvedList"/>
    <dgm:cxn modelId="{9CC7D5B7-7A2A-4639-90D0-3CD0A835BE7E}" type="presParOf" srcId="{8754FA58-720F-4890-B5BD-8B9B0666CA79}" destId="{6CFBF27F-AD04-4350-A772-382F9BE229B8}" srcOrd="0" destOrd="0" presId="urn:microsoft.com/office/officeart/2008/layout/VerticalCurvedList"/>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40C4938C-FDB2-4BCB-8EE7-DF1C3C668076}" type="doc">
      <dgm:prSet loTypeId="urn:microsoft.com/office/officeart/2005/8/layout/hList1" loCatId="list" qsTypeId="urn:microsoft.com/office/officeart/2005/8/quickstyle/3d2" qsCatId="3D" csTypeId="urn:microsoft.com/office/officeart/2005/8/colors/accent5_2" csCatId="accent5" phldr="1"/>
      <dgm:spPr/>
      <dgm:t>
        <a:bodyPr/>
        <a:lstStyle/>
        <a:p>
          <a:endParaRPr lang="es-PE"/>
        </a:p>
      </dgm:t>
    </dgm:pt>
    <dgm:pt modelId="{A599CEF3-D013-4A52-8AAD-312B79AE592E}">
      <dgm:prSet phldrT="[Texto]" custT="1"/>
      <dgm:spPr/>
      <dgm:t>
        <a:bodyPr/>
        <a:lstStyle/>
        <a:p>
          <a:r>
            <a:rPr lang="es-PE" sz="2000" b="1" dirty="0">
              <a:solidFill>
                <a:schemeClr val="tx1"/>
              </a:solidFill>
            </a:rPr>
            <a:t>Análisis de Calidad</a:t>
          </a:r>
        </a:p>
      </dgm:t>
    </dgm:pt>
    <dgm:pt modelId="{F4488FCB-32C8-4A34-AA57-31AB93BE0E14}" type="parTrans" cxnId="{499255EE-AAD1-4CD5-897A-4601C3963399}">
      <dgm:prSet/>
      <dgm:spPr/>
      <dgm:t>
        <a:bodyPr/>
        <a:lstStyle/>
        <a:p>
          <a:endParaRPr lang="es-PE">
            <a:solidFill>
              <a:sysClr val="windowText" lastClr="000000"/>
            </a:solidFill>
          </a:endParaRPr>
        </a:p>
      </dgm:t>
    </dgm:pt>
    <dgm:pt modelId="{55880261-9FF0-4629-B3B8-2CDD20B707C0}" type="sibTrans" cxnId="{499255EE-AAD1-4CD5-897A-4601C3963399}">
      <dgm:prSet/>
      <dgm:spPr/>
      <dgm:t>
        <a:bodyPr/>
        <a:lstStyle/>
        <a:p>
          <a:endParaRPr lang="es-PE">
            <a:solidFill>
              <a:sysClr val="windowText" lastClr="000000"/>
            </a:solidFill>
          </a:endParaRPr>
        </a:p>
      </dgm:t>
    </dgm:pt>
    <dgm:pt modelId="{39F7A68A-096A-4E41-975F-3D97A0DFAAA2}">
      <dgm:prSet phldrT="[Texto]" custT="1"/>
      <dgm:spPr/>
      <dgm:t>
        <a:bodyPr/>
        <a:lstStyle/>
        <a:p>
          <a:r>
            <a:rPr lang="es-PE" sz="1800" dirty="0"/>
            <a:t>Físico - químicos</a:t>
          </a:r>
        </a:p>
      </dgm:t>
    </dgm:pt>
    <dgm:pt modelId="{DDA5179F-8721-4196-8730-6F7EC8070589}" type="parTrans" cxnId="{AC6E62CA-E80C-4617-8B57-72ACB787FA27}">
      <dgm:prSet/>
      <dgm:spPr/>
      <dgm:t>
        <a:bodyPr/>
        <a:lstStyle/>
        <a:p>
          <a:endParaRPr lang="es-PE">
            <a:solidFill>
              <a:sysClr val="windowText" lastClr="000000"/>
            </a:solidFill>
          </a:endParaRPr>
        </a:p>
      </dgm:t>
    </dgm:pt>
    <dgm:pt modelId="{B4E7C881-555C-426F-A085-27AE74970185}" type="sibTrans" cxnId="{AC6E62CA-E80C-4617-8B57-72ACB787FA27}">
      <dgm:prSet/>
      <dgm:spPr/>
      <dgm:t>
        <a:bodyPr/>
        <a:lstStyle/>
        <a:p>
          <a:endParaRPr lang="es-PE">
            <a:solidFill>
              <a:sysClr val="windowText" lastClr="000000"/>
            </a:solidFill>
          </a:endParaRPr>
        </a:p>
      </dgm:t>
    </dgm:pt>
    <dgm:pt modelId="{B00E190B-2B3E-4258-A2A8-030F8A142721}">
      <dgm:prSet phldrT="[Texto]" custT="1"/>
      <dgm:spPr/>
      <dgm:t>
        <a:bodyPr/>
        <a:lstStyle/>
        <a:p>
          <a:r>
            <a:rPr lang="es-PE" sz="1800" dirty="0"/>
            <a:t>Inorgánicos</a:t>
          </a:r>
        </a:p>
      </dgm:t>
    </dgm:pt>
    <dgm:pt modelId="{779F0679-E883-41F7-9950-7CDE6B519E9A}" type="parTrans" cxnId="{03EEFE3F-4FD2-4C17-AD63-F1F44ADECC8B}">
      <dgm:prSet/>
      <dgm:spPr/>
      <dgm:t>
        <a:bodyPr/>
        <a:lstStyle/>
        <a:p>
          <a:endParaRPr lang="es-PE">
            <a:solidFill>
              <a:sysClr val="windowText" lastClr="000000"/>
            </a:solidFill>
          </a:endParaRPr>
        </a:p>
      </dgm:t>
    </dgm:pt>
    <dgm:pt modelId="{2ACA9853-6338-4C86-89BB-2143959445D0}" type="sibTrans" cxnId="{03EEFE3F-4FD2-4C17-AD63-F1F44ADECC8B}">
      <dgm:prSet/>
      <dgm:spPr/>
      <dgm:t>
        <a:bodyPr/>
        <a:lstStyle/>
        <a:p>
          <a:endParaRPr lang="es-PE">
            <a:solidFill>
              <a:sysClr val="windowText" lastClr="000000"/>
            </a:solidFill>
          </a:endParaRPr>
        </a:p>
      </dgm:t>
    </dgm:pt>
    <dgm:pt modelId="{8E1E9194-220F-4BD2-A0F7-7296F322FB79}">
      <dgm:prSet phldrT="[Texto]" custT="1"/>
      <dgm:spPr/>
      <dgm:t>
        <a:bodyPr/>
        <a:lstStyle/>
        <a:p>
          <a:r>
            <a:rPr lang="es-PE" sz="1800" dirty="0"/>
            <a:t>Índices de calidad ambiental</a:t>
          </a:r>
        </a:p>
      </dgm:t>
    </dgm:pt>
    <dgm:pt modelId="{1651FFD9-CB43-4F60-A547-2909133A53E7}" type="parTrans" cxnId="{B0C940AD-95B0-4765-AE20-1AD2C67A5DD7}">
      <dgm:prSet/>
      <dgm:spPr/>
      <dgm:t>
        <a:bodyPr/>
        <a:lstStyle/>
        <a:p>
          <a:endParaRPr lang="es-PE">
            <a:solidFill>
              <a:sysClr val="windowText" lastClr="000000"/>
            </a:solidFill>
          </a:endParaRPr>
        </a:p>
      </dgm:t>
    </dgm:pt>
    <dgm:pt modelId="{0D6FA12F-C746-41B6-B8D8-A554FCCC60B2}" type="sibTrans" cxnId="{B0C940AD-95B0-4765-AE20-1AD2C67A5DD7}">
      <dgm:prSet/>
      <dgm:spPr/>
      <dgm:t>
        <a:bodyPr/>
        <a:lstStyle/>
        <a:p>
          <a:endParaRPr lang="es-PE">
            <a:solidFill>
              <a:sysClr val="windowText" lastClr="000000"/>
            </a:solidFill>
          </a:endParaRPr>
        </a:p>
      </dgm:t>
    </dgm:pt>
    <dgm:pt modelId="{07C80E66-A73B-46DF-B99A-AE562550A08E}">
      <dgm:prSet phldrT="[Texto]" custT="1"/>
      <dgm:spPr/>
      <dgm:t>
        <a:bodyPr/>
        <a:lstStyle/>
        <a:p>
          <a:r>
            <a:rPr lang="es-MX" sz="1800" dirty="0"/>
            <a:t>Índices de contaminación</a:t>
          </a:r>
          <a:endParaRPr lang="es-PE" sz="1800" dirty="0"/>
        </a:p>
      </dgm:t>
    </dgm:pt>
    <dgm:pt modelId="{571F6B97-EC6E-44A7-BDB2-63052A951D62}" type="parTrans" cxnId="{DF41615B-E2B7-4A8A-AED9-CD907B13B071}">
      <dgm:prSet/>
      <dgm:spPr/>
      <dgm:t>
        <a:bodyPr/>
        <a:lstStyle/>
        <a:p>
          <a:endParaRPr lang="es-PE"/>
        </a:p>
      </dgm:t>
    </dgm:pt>
    <dgm:pt modelId="{898063FB-B3F0-4DF7-9642-1DCB7491B71D}" type="sibTrans" cxnId="{DF41615B-E2B7-4A8A-AED9-CD907B13B071}">
      <dgm:prSet/>
      <dgm:spPr/>
      <dgm:t>
        <a:bodyPr/>
        <a:lstStyle/>
        <a:p>
          <a:endParaRPr lang="es-PE"/>
        </a:p>
      </dgm:t>
    </dgm:pt>
    <dgm:pt modelId="{92636650-EBA3-4EA6-806B-AE6E08957A44}" type="pres">
      <dgm:prSet presAssocID="{40C4938C-FDB2-4BCB-8EE7-DF1C3C668076}" presName="Name0" presStyleCnt="0">
        <dgm:presLayoutVars>
          <dgm:dir/>
          <dgm:animLvl val="lvl"/>
          <dgm:resizeHandles val="exact"/>
        </dgm:presLayoutVars>
      </dgm:prSet>
      <dgm:spPr/>
    </dgm:pt>
    <dgm:pt modelId="{42825C60-E981-49B7-B278-5851BD4ABECE}" type="pres">
      <dgm:prSet presAssocID="{A599CEF3-D013-4A52-8AAD-312B79AE592E}" presName="composite" presStyleCnt="0"/>
      <dgm:spPr/>
    </dgm:pt>
    <dgm:pt modelId="{433ADC20-1C90-4E4B-9BC6-D770D105FCCC}" type="pres">
      <dgm:prSet presAssocID="{A599CEF3-D013-4A52-8AAD-312B79AE592E}" presName="parTx" presStyleLbl="alignNode1" presStyleIdx="0" presStyleCnt="1" custScaleY="74650" custLinFactNeighborX="-16625" custLinFactNeighborY="-48846">
        <dgm:presLayoutVars>
          <dgm:chMax val="0"/>
          <dgm:chPref val="0"/>
          <dgm:bulletEnabled val="1"/>
        </dgm:presLayoutVars>
      </dgm:prSet>
      <dgm:spPr/>
    </dgm:pt>
    <dgm:pt modelId="{3CC70923-6301-4DA9-AA97-2DE5832205CD}" type="pres">
      <dgm:prSet presAssocID="{A599CEF3-D013-4A52-8AAD-312B79AE592E}" presName="desTx" presStyleLbl="alignAccFollowNode1" presStyleIdx="0" presStyleCnt="1">
        <dgm:presLayoutVars>
          <dgm:bulletEnabled val="1"/>
        </dgm:presLayoutVars>
      </dgm:prSet>
      <dgm:spPr/>
    </dgm:pt>
  </dgm:ptLst>
  <dgm:cxnLst>
    <dgm:cxn modelId="{7E63C52F-BDDA-4676-AE96-038F1766A9A0}" type="presOf" srcId="{8E1E9194-220F-4BD2-A0F7-7296F322FB79}" destId="{3CC70923-6301-4DA9-AA97-2DE5832205CD}" srcOrd="0" destOrd="3" presId="urn:microsoft.com/office/officeart/2005/8/layout/hList1"/>
    <dgm:cxn modelId="{DA1A533D-DF12-46CC-8157-E3F11D888117}" type="presOf" srcId="{40C4938C-FDB2-4BCB-8EE7-DF1C3C668076}" destId="{92636650-EBA3-4EA6-806B-AE6E08957A44}" srcOrd="0" destOrd="0" presId="urn:microsoft.com/office/officeart/2005/8/layout/hList1"/>
    <dgm:cxn modelId="{03EEFE3F-4FD2-4C17-AD63-F1F44ADECC8B}" srcId="{A599CEF3-D013-4A52-8AAD-312B79AE592E}" destId="{B00E190B-2B3E-4258-A2A8-030F8A142721}" srcOrd="1" destOrd="0" parTransId="{779F0679-E883-41F7-9950-7CDE6B519E9A}" sibTransId="{2ACA9853-6338-4C86-89BB-2143959445D0}"/>
    <dgm:cxn modelId="{DF41615B-E2B7-4A8A-AED9-CD907B13B071}" srcId="{A599CEF3-D013-4A52-8AAD-312B79AE592E}" destId="{07C80E66-A73B-46DF-B99A-AE562550A08E}" srcOrd="2" destOrd="0" parTransId="{571F6B97-EC6E-44A7-BDB2-63052A951D62}" sibTransId="{898063FB-B3F0-4DF7-9642-1DCB7491B71D}"/>
    <dgm:cxn modelId="{4931044C-168F-4CDD-9D45-A824C9195AFB}" type="presOf" srcId="{B00E190B-2B3E-4258-A2A8-030F8A142721}" destId="{3CC70923-6301-4DA9-AA97-2DE5832205CD}" srcOrd="0" destOrd="1" presId="urn:microsoft.com/office/officeart/2005/8/layout/hList1"/>
    <dgm:cxn modelId="{A430BB51-AC61-4079-99E1-6481B12FC1D0}" type="presOf" srcId="{39F7A68A-096A-4E41-975F-3D97A0DFAAA2}" destId="{3CC70923-6301-4DA9-AA97-2DE5832205CD}" srcOrd="0" destOrd="0" presId="urn:microsoft.com/office/officeart/2005/8/layout/hList1"/>
    <dgm:cxn modelId="{B0C940AD-95B0-4765-AE20-1AD2C67A5DD7}" srcId="{A599CEF3-D013-4A52-8AAD-312B79AE592E}" destId="{8E1E9194-220F-4BD2-A0F7-7296F322FB79}" srcOrd="3" destOrd="0" parTransId="{1651FFD9-CB43-4F60-A547-2909133A53E7}" sibTransId="{0D6FA12F-C746-41B6-B8D8-A554FCCC60B2}"/>
    <dgm:cxn modelId="{AC6E62CA-E80C-4617-8B57-72ACB787FA27}" srcId="{A599CEF3-D013-4A52-8AAD-312B79AE592E}" destId="{39F7A68A-096A-4E41-975F-3D97A0DFAAA2}" srcOrd="0" destOrd="0" parTransId="{DDA5179F-8721-4196-8730-6F7EC8070589}" sibTransId="{B4E7C881-555C-426F-A085-27AE74970185}"/>
    <dgm:cxn modelId="{92251ECD-1A9F-4667-BA80-B29E9E372CD6}" type="presOf" srcId="{A599CEF3-D013-4A52-8AAD-312B79AE592E}" destId="{433ADC20-1C90-4E4B-9BC6-D770D105FCCC}" srcOrd="0" destOrd="0" presId="urn:microsoft.com/office/officeart/2005/8/layout/hList1"/>
    <dgm:cxn modelId="{AF55F5DB-0A74-445D-BA5B-57271D6C4636}" type="presOf" srcId="{07C80E66-A73B-46DF-B99A-AE562550A08E}" destId="{3CC70923-6301-4DA9-AA97-2DE5832205CD}" srcOrd="0" destOrd="2" presId="urn:microsoft.com/office/officeart/2005/8/layout/hList1"/>
    <dgm:cxn modelId="{499255EE-AAD1-4CD5-897A-4601C3963399}" srcId="{40C4938C-FDB2-4BCB-8EE7-DF1C3C668076}" destId="{A599CEF3-D013-4A52-8AAD-312B79AE592E}" srcOrd="0" destOrd="0" parTransId="{F4488FCB-32C8-4A34-AA57-31AB93BE0E14}" sibTransId="{55880261-9FF0-4629-B3B8-2CDD20B707C0}"/>
    <dgm:cxn modelId="{64AD4F59-0F35-47DC-8E30-254F78A06DDC}" type="presParOf" srcId="{92636650-EBA3-4EA6-806B-AE6E08957A44}" destId="{42825C60-E981-49B7-B278-5851BD4ABECE}" srcOrd="0" destOrd="0" presId="urn:microsoft.com/office/officeart/2005/8/layout/hList1"/>
    <dgm:cxn modelId="{CB029C49-1B9A-43FF-9678-D849FF8B3B0B}" type="presParOf" srcId="{42825C60-E981-49B7-B278-5851BD4ABECE}" destId="{433ADC20-1C90-4E4B-9BC6-D770D105FCCC}" srcOrd="0" destOrd="0" presId="urn:microsoft.com/office/officeart/2005/8/layout/hList1"/>
    <dgm:cxn modelId="{080DB85A-6691-4304-8BAE-C6A6F1B51088}" type="presParOf" srcId="{42825C60-E981-49B7-B278-5851BD4ABECE}" destId="{3CC70923-6301-4DA9-AA97-2DE5832205CD}"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40C4938C-FDB2-4BCB-8EE7-DF1C3C668076}" type="doc">
      <dgm:prSet loTypeId="urn:microsoft.com/office/officeart/2008/layout/VerticalCurvedList" loCatId="list" qsTypeId="urn:microsoft.com/office/officeart/2005/8/quickstyle/3d3" qsCatId="3D" csTypeId="urn:microsoft.com/office/officeart/2005/8/colors/colorful5" csCatId="colorful" phldr="1"/>
      <dgm:spPr/>
      <dgm:t>
        <a:bodyPr/>
        <a:lstStyle/>
        <a:p>
          <a:endParaRPr lang="es-PE"/>
        </a:p>
      </dgm:t>
    </dgm:pt>
    <dgm:pt modelId="{8E1E9194-220F-4BD2-A0F7-7296F322FB79}">
      <dgm:prSet phldrT="[Texto]" custT="1"/>
      <dgm:spPr/>
      <dgm:t>
        <a:bodyPr/>
        <a:lstStyle/>
        <a:p>
          <a:r>
            <a:rPr lang="es-PE" sz="2400" dirty="0"/>
            <a:t>Discretizar</a:t>
          </a:r>
        </a:p>
      </dgm:t>
    </dgm:pt>
    <dgm:pt modelId="{1651FFD9-CB43-4F60-A547-2909133A53E7}" type="parTrans" cxnId="{B0C940AD-95B0-4765-AE20-1AD2C67A5DD7}">
      <dgm:prSet/>
      <dgm:spPr/>
      <dgm:t>
        <a:bodyPr/>
        <a:lstStyle/>
        <a:p>
          <a:endParaRPr lang="es-PE" sz="1100">
            <a:solidFill>
              <a:sysClr val="windowText" lastClr="000000"/>
            </a:solidFill>
          </a:endParaRPr>
        </a:p>
      </dgm:t>
    </dgm:pt>
    <dgm:pt modelId="{0D6FA12F-C746-41B6-B8D8-A554FCCC60B2}" type="sibTrans" cxnId="{B0C940AD-95B0-4765-AE20-1AD2C67A5DD7}">
      <dgm:prSet/>
      <dgm:spPr/>
      <dgm:t>
        <a:bodyPr/>
        <a:lstStyle/>
        <a:p>
          <a:endParaRPr lang="es-PE" sz="1100">
            <a:solidFill>
              <a:sysClr val="windowText" lastClr="000000"/>
            </a:solidFill>
          </a:endParaRPr>
        </a:p>
      </dgm:t>
    </dgm:pt>
    <dgm:pt modelId="{9DD542E6-C983-4837-A48A-91A4F5F6EF43}">
      <dgm:prSet phldrT="[Texto]" custT="1"/>
      <dgm:spPr/>
      <dgm:t>
        <a:bodyPr/>
        <a:lstStyle/>
        <a:p>
          <a:r>
            <a:rPr lang="es-PE" sz="2400"/>
            <a:t>Identificar tendencias.</a:t>
          </a:r>
          <a:endParaRPr lang="es-PE" sz="2400" dirty="0"/>
        </a:p>
      </dgm:t>
    </dgm:pt>
    <dgm:pt modelId="{1CFD6B64-9D2B-4EB0-BC45-8517652583DE}" type="parTrans" cxnId="{91F9778C-F161-4CE5-B23E-DB2E4E300708}">
      <dgm:prSet/>
      <dgm:spPr/>
      <dgm:t>
        <a:bodyPr/>
        <a:lstStyle/>
        <a:p>
          <a:endParaRPr lang="es-PE" sz="1100"/>
        </a:p>
      </dgm:t>
    </dgm:pt>
    <dgm:pt modelId="{2C6524DB-FAAA-4AD8-9945-3A12D5F4EF33}" type="sibTrans" cxnId="{91F9778C-F161-4CE5-B23E-DB2E4E300708}">
      <dgm:prSet/>
      <dgm:spPr/>
      <dgm:t>
        <a:bodyPr/>
        <a:lstStyle/>
        <a:p>
          <a:endParaRPr lang="es-PE" sz="1100"/>
        </a:p>
      </dgm:t>
    </dgm:pt>
    <dgm:pt modelId="{5847F74C-3BC9-4CAF-8AD3-3257C92A6BF2}" type="pres">
      <dgm:prSet presAssocID="{40C4938C-FDB2-4BCB-8EE7-DF1C3C668076}" presName="Name0" presStyleCnt="0">
        <dgm:presLayoutVars>
          <dgm:chMax val="7"/>
          <dgm:chPref val="7"/>
          <dgm:dir/>
        </dgm:presLayoutVars>
      </dgm:prSet>
      <dgm:spPr/>
    </dgm:pt>
    <dgm:pt modelId="{7B66ED49-2CCB-4CC8-B4F1-D6B8FEB7C002}" type="pres">
      <dgm:prSet presAssocID="{40C4938C-FDB2-4BCB-8EE7-DF1C3C668076}" presName="Name1" presStyleCnt="0"/>
      <dgm:spPr/>
    </dgm:pt>
    <dgm:pt modelId="{8A2EF2EB-771E-4806-9E12-FBD33BC95BB4}" type="pres">
      <dgm:prSet presAssocID="{40C4938C-FDB2-4BCB-8EE7-DF1C3C668076}" presName="cycle" presStyleCnt="0"/>
      <dgm:spPr/>
    </dgm:pt>
    <dgm:pt modelId="{7DA92F2E-685D-4F58-83DE-68A9C0263C63}" type="pres">
      <dgm:prSet presAssocID="{40C4938C-FDB2-4BCB-8EE7-DF1C3C668076}" presName="srcNode" presStyleLbl="node1" presStyleIdx="0" presStyleCnt="2"/>
      <dgm:spPr/>
    </dgm:pt>
    <dgm:pt modelId="{960F8811-F7AA-42A9-AD49-0FEDC4FE6512}" type="pres">
      <dgm:prSet presAssocID="{40C4938C-FDB2-4BCB-8EE7-DF1C3C668076}" presName="conn" presStyleLbl="parChTrans1D2" presStyleIdx="0" presStyleCnt="1"/>
      <dgm:spPr/>
    </dgm:pt>
    <dgm:pt modelId="{C76C2E9C-A222-4812-99F9-7EEBA72F050D}" type="pres">
      <dgm:prSet presAssocID="{40C4938C-FDB2-4BCB-8EE7-DF1C3C668076}" presName="extraNode" presStyleLbl="node1" presStyleIdx="0" presStyleCnt="2"/>
      <dgm:spPr/>
    </dgm:pt>
    <dgm:pt modelId="{D41EDD12-8B01-4069-9D06-60A8DC397B13}" type="pres">
      <dgm:prSet presAssocID="{40C4938C-FDB2-4BCB-8EE7-DF1C3C668076}" presName="dstNode" presStyleLbl="node1" presStyleIdx="0" presStyleCnt="2"/>
      <dgm:spPr/>
    </dgm:pt>
    <dgm:pt modelId="{7CC5D82C-787A-43FB-B2B7-438B012F92D2}" type="pres">
      <dgm:prSet presAssocID="{8E1E9194-220F-4BD2-A0F7-7296F322FB79}" presName="text_1" presStyleLbl="node1" presStyleIdx="0" presStyleCnt="2">
        <dgm:presLayoutVars>
          <dgm:bulletEnabled val="1"/>
        </dgm:presLayoutVars>
      </dgm:prSet>
      <dgm:spPr/>
    </dgm:pt>
    <dgm:pt modelId="{6CBAA9F2-1C37-4280-BE72-26191B61FC85}" type="pres">
      <dgm:prSet presAssocID="{8E1E9194-220F-4BD2-A0F7-7296F322FB79}" presName="accent_1" presStyleCnt="0"/>
      <dgm:spPr/>
    </dgm:pt>
    <dgm:pt modelId="{94B1C277-DD6C-4F12-BD2F-D7A5614B9CBE}" type="pres">
      <dgm:prSet presAssocID="{8E1E9194-220F-4BD2-A0F7-7296F322FB79}" presName="accentRepeatNode" presStyleLbl="solidFgAcc1" presStyleIdx="0" presStyleCnt="2"/>
      <dgm:spPr/>
    </dgm:pt>
    <dgm:pt modelId="{B5620CCA-C0AC-42CF-98B1-1934D4810C17}" type="pres">
      <dgm:prSet presAssocID="{9DD542E6-C983-4837-A48A-91A4F5F6EF43}" presName="text_2" presStyleLbl="node1" presStyleIdx="1" presStyleCnt="2">
        <dgm:presLayoutVars>
          <dgm:bulletEnabled val="1"/>
        </dgm:presLayoutVars>
      </dgm:prSet>
      <dgm:spPr/>
    </dgm:pt>
    <dgm:pt modelId="{BBEAF5F8-1FD4-4BA7-9979-983574480043}" type="pres">
      <dgm:prSet presAssocID="{9DD542E6-C983-4837-A48A-91A4F5F6EF43}" presName="accent_2" presStyleCnt="0"/>
      <dgm:spPr/>
    </dgm:pt>
    <dgm:pt modelId="{F5471839-A9B4-47E8-A96E-730595B69A31}" type="pres">
      <dgm:prSet presAssocID="{9DD542E6-C983-4837-A48A-91A4F5F6EF43}" presName="accentRepeatNode" presStyleLbl="solidFgAcc1" presStyleIdx="1" presStyleCnt="2"/>
      <dgm:spPr/>
    </dgm:pt>
  </dgm:ptLst>
  <dgm:cxnLst>
    <dgm:cxn modelId="{8EFD7F20-B8AE-41ED-B879-AB0AD1646776}" type="presOf" srcId="{9DD542E6-C983-4837-A48A-91A4F5F6EF43}" destId="{B5620CCA-C0AC-42CF-98B1-1934D4810C17}" srcOrd="0" destOrd="0" presId="urn:microsoft.com/office/officeart/2008/layout/VerticalCurvedList"/>
    <dgm:cxn modelId="{5FE8392B-1A5A-4EF1-9F55-3DF320C0F429}" type="presOf" srcId="{40C4938C-FDB2-4BCB-8EE7-DF1C3C668076}" destId="{5847F74C-3BC9-4CAF-8AD3-3257C92A6BF2}" srcOrd="0" destOrd="0" presId="urn:microsoft.com/office/officeart/2008/layout/VerticalCurvedList"/>
    <dgm:cxn modelId="{D020ED4B-BADD-4F56-B67D-BD5609F74905}" type="presOf" srcId="{0D6FA12F-C746-41B6-B8D8-A554FCCC60B2}" destId="{960F8811-F7AA-42A9-AD49-0FEDC4FE6512}" srcOrd="0" destOrd="0" presId="urn:microsoft.com/office/officeart/2008/layout/VerticalCurvedList"/>
    <dgm:cxn modelId="{E89BE07F-ACD1-4EC5-B8C1-15D4E7385397}" type="presOf" srcId="{8E1E9194-220F-4BD2-A0F7-7296F322FB79}" destId="{7CC5D82C-787A-43FB-B2B7-438B012F92D2}" srcOrd="0" destOrd="0" presId="urn:microsoft.com/office/officeart/2008/layout/VerticalCurvedList"/>
    <dgm:cxn modelId="{91F9778C-F161-4CE5-B23E-DB2E4E300708}" srcId="{40C4938C-FDB2-4BCB-8EE7-DF1C3C668076}" destId="{9DD542E6-C983-4837-A48A-91A4F5F6EF43}" srcOrd="1" destOrd="0" parTransId="{1CFD6B64-9D2B-4EB0-BC45-8517652583DE}" sibTransId="{2C6524DB-FAAA-4AD8-9945-3A12D5F4EF33}"/>
    <dgm:cxn modelId="{B0C940AD-95B0-4765-AE20-1AD2C67A5DD7}" srcId="{40C4938C-FDB2-4BCB-8EE7-DF1C3C668076}" destId="{8E1E9194-220F-4BD2-A0F7-7296F322FB79}" srcOrd="0" destOrd="0" parTransId="{1651FFD9-CB43-4F60-A547-2909133A53E7}" sibTransId="{0D6FA12F-C746-41B6-B8D8-A554FCCC60B2}"/>
    <dgm:cxn modelId="{99160B62-8E9C-4F99-99E6-67D7CD09874D}" type="presParOf" srcId="{5847F74C-3BC9-4CAF-8AD3-3257C92A6BF2}" destId="{7B66ED49-2CCB-4CC8-B4F1-D6B8FEB7C002}" srcOrd="0" destOrd="0" presId="urn:microsoft.com/office/officeart/2008/layout/VerticalCurvedList"/>
    <dgm:cxn modelId="{63DA4CE3-FCA0-45A5-A035-5E96620DD5E1}" type="presParOf" srcId="{7B66ED49-2CCB-4CC8-B4F1-D6B8FEB7C002}" destId="{8A2EF2EB-771E-4806-9E12-FBD33BC95BB4}" srcOrd="0" destOrd="0" presId="urn:microsoft.com/office/officeart/2008/layout/VerticalCurvedList"/>
    <dgm:cxn modelId="{CCF13382-575B-41FC-83D4-6B767D9E751E}" type="presParOf" srcId="{8A2EF2EB-771E-4806-9E12-FBD33BC95BB4}" destId="{7DA92F2E-685D-4F58-83DE-68A9C0263C63}" srcOrd="0" destOrd="0" presId="urn:microsoft.com/office/officeart/2008/layout/VerticalCurvedList"/>
    <dgm:cxn modelId="{F1DBB336-C54F-4C89-8527-D44A40006730}" type="presParOf" srcId="{8A2EF2EB-771E-4806-9E12-FBD33BC95BB4}" destId="{960F8811-F7AA-42A9-AD49-0FEDC4FE6512}" srcOrd="1" destOrd="0" presId="urn:microsoft.com/office/officeart/2008/layout/VerticalCurvedList"/>
    <dgm:cxn modelId="{2E8E1993-AB20-4653-9B76-8048B7684CBD}" type="presParOf" srcId="{8A2EF2EB-771E-4806-9E12-FBD33BC95BB4}" destId="{C76C2E9C-A222-4812-99F9-7EEBA72F050D}" srcOrd="2" destOrd="0" presId="urn:microsoft.com/office/officeart/2008/layout/VerticalCurvedList"/>
    <dgm:cxn modelId="{170CA68F-2371-4506-8EAA-012CA209991F}" type="presParOf" srcId="{8A2EF2EB-771E-4806-9E12-FBD33BC95BB4}" destId="{D41EDD12-8B01-4069-9D06-60A8DC397B13}" srcOrd="3" destOrd="0" presId="urn:microsoft.com/office/officeart/2008/layout/VerticalCurvedList"/>
    <dgm:cxn modelId="{309B0C59-152A-4DBC-91F7-D0D27B09D9F9}" type="presParOf" srcId="{7B66ED49-2CCB-4CC8-B4F1-D6B8FEB7C002}" destId="{7CC5D82C-787A-43FB-B2B7-438B012F92D2}" srcOrd="1" destOrd="0" presId="urn:microsoft.com/office/officeart/2008/layout/VerticalCurvedList"/>
    <dgm:cxn modelId="{832A4150-45EE-4E01-B71E-2A832D7686C8}" type="presParOf" srcId="{7B66ED49-2CCB-4CC8-B4F1-D6B8FEB7C002}" destId="{6CBAA9F2-1C37-4280-BE72-26191B61FC85}" srcOrd="2" destOrd="0" presId="urn:microsoft.com/office/officeart/2008/layout/VerticalCurvedList"/>
    <dgm:cxn modelId="{44557072-B124-414B-814E-D9D27AFF7ED0}" type="presParOf" srcId="{6CBAA9F2-1C37-4280-BE72-26191B61FC85}" destId="{94B1C277-DD6C-4F12-BD2F-D7A5614B9CBE}" srcOrd="0" destOrd="0" presId="urn:microsoft.com/office/officeart/2008/layout/VerticalCurvedList"/>
    <dgm:cxn modelId="{E09FCD2B-C1C6-4721-8BF9-5B7E49BD17F8}" type="presParOf" srcId="{7B66ED49-2CCB-4CC8-B4F1-D6B8FEB7C002}" destId="{B5620CCA-C0AC-42CF-98B1-1934D4810C17}" srcOrd="3" destOrd="0" presId="urn:microsoft.com/office/officeart/2008/layout/VerticalCurvedList"/>
    <dgm:cxn modelId="{D8F36E36-4DA4-430C-BB35-C5A92905041A}" type="presParOf" srcId="{7B66ED49-2CCB-4CC8-B4F1-D6B8FEB7C002}" destId="{BBEAF5F8-1FD4-4BA7-9979-983574480043}" srcOrd="4" destOrd="0" presId="urn:microsoft.com/office/officeart/2008/layout/VerticalCurvedList"/>
    <dgm:cxn modelId="{7DABA139-7A83-48EE-B53D-C782AC4692F9}" type="presParOf" srcId="{BBEAF5F8-1FD4-4BA7-9979-983574480043}" destId="{F5471839-A9B4-47E8-A96E-730595B69A31}"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DA71342-5F7F-4079-AFB8-6A3D44A69838}" type="doc">
      <dgm:prSet loTypeId="urn:microsoft.com/office/officeart/2009/layout/CircleArrowProcess" loCatId="process" qsTypeId="urn:microsoft.com/office/officeart/2005/8/quickstyle/3d1" qsCatId="3D" csTypeId="urn:microsoft.com/office/officeart/2005/8/colors/colorful3" csCatId="colorful" phldr="1"/>
      <dgm:spPr/>
      <dgm:t>
        <a:bodyPr/>
        <a:lstStyle/>
        <a:p>
          <a:endParaRPr lang="es-PE"/>
        </a:p>
      </dgm:t>
    </dgm:pt>
    <dgm:pt modelId="{E4A1E6D2-45EE-4CD3-AE30-C1EECCF86AAF}">
      <dgm:prSet phldrT="[Texto]" custT="1"/>
      <dgm:spPr/>
      <dgm:t>
        <a:bodyPr/>
        <a:lstStyle/>
        <a:p>
          <a:r>
            <a:rPr lang="es-PE" sz="2400" dirty="0"/>
            <a:t>Medio ambiente</a:t>
          </a:r>
        </a:p>
      </dgm:t>
    </dgm:pt>
    <dgm:pt modelId="{39C8C826-1CF3-4AA7-9B3E-BFA08C558318}" type="parTrans" cxnId="{C78803AF-990A-43F1-9FC3-A04E6F2B4573}">
      <dgm:prSet/>
      <dgm:spPr/>
      <dgm:t>
        <a:bodyPr/>
        <a:lstStyle/>
        <a:p>
          <a:endParaRPr lang="es-PE" sz="1600"/>
        </a:p>
      </dgm:t>
    </dgm:pt>
    <dgm:pt modelId="{CCB7988B-9793-462E-8C46-47C62C9A8BA5}" type="sibTrans" cxnId="{C78803AF-990A-43F1-9FC3-A04E6F2B4573}">
      <dgm:prSet/>
      <dgm:spPr/>
      <dgm:t>
        <a:bodyPr/>
        <a:lstStyle/>
        <a:p>
          <a:endParaRPr lang="es-PE" sz="1600"/>
        </a:p>
      </dgm:t>
    </dgm:pt>
    <dgm:pt modelId="{5E55CB32-B4F5-43C0-97D2-484E56EBE885}">
      <dgm:prSet phldrT="[Texto]" custT="1"/>
      <dgm:spPr/>
      <dgm:t>
        <a:bodyPr/>
        <a:lstStyle/>
        <a:p>
          <a:r>
            <a:rPr lang="es-PE" sz="2400" dirty="0"/>
            <a:t>Seres Vivos</a:t>
          </a:r>
        </a:p>
      </dgm:t>
    </dgm:pt>
    <dgm:pt modelId="{CA4CEB2F-3047-4F41-9D19-A75DB5B47A41}" type="parTrans" cxnId="{653DF0FE-E962-4163-9ECC-6BBFF65B4494}">
      <dgm:prSet/>
      <dgm:spPr/>
      <dgm:t>
        <a:bodyPr/>
        <a:lstStyle/>
        <a:p>
          <a:endParaRPr lang="es-PE" sz="1600"/>
        </a:p>
      </dgm:t>
    </dgm:pt>
    <dgm:pt modelId="{00C48014-6D65-4EBB-8D16-F259EC59FA13}" type="sibTrans" cxnId="{653DF0FE-E962-4163-9ECC-6BBFF65B4494}">
      <dgm:prSet/>
      <dgm:spPr/>
      <dgm:t>
        <a:bodyPr/>
        <a:lstStyle/>
        <a:p>
          <a:endParaRPr lang="es-PE" sz="1600"/>
        </a:p>
      </dgm:t>
    </dgm:pt>
    <dgm:pt modelId="{A30F24E1-CD01-4C45-B371-6CBFAC663DE7}" type="pres">
      <dgm:prSet presAssocID="{4DA71342-5F7F-4079-AFB8-6A3D44A69838}" presName="Name0" presStyleCnt="0">
        <dgm:presLayoutVars>
          <dgm:chMax val="7"/>
          <dgm:chPref val="7"/>
          <dgm:dir/>
          <dgm:animLvl val="lvl"/>
        </dgm:presLayoutVars>
      </dgm:prSet>
      <dgm:spPr/>
    </dgm:pt>
    <dgm:pt modelId="{CEFB11F2-5712-45F4-9618-62FBEAD7E19E}" type="pres">
      <dgm:prSet presAssocID="{E4A1E6D2-45EE-4CD3-AE30-C1EECCF86AAF}" presName="Accent1" presStyleCnt="0"/>
      <dgm:spPr/>
    </dgm:pt>
    <dgm:pt modelId="{578B89C4-BE9B-41B5-A48F-9B20DF800AB1}" type="pres">
      <dgm:prSet presAssocID="{E4A1E6D2-45EE-4CD3-AE30-C1EECCF86AAF}" presName="Accent" presStyleLbl="node1" presStyleIdx="0" presStyleCnt="2"/>
      <dgm:spPr/>
    </dgm:pt>
    <dgm:pt modelId="{064768ED-2C4D-47F0-B21B-2A01E22E0486}" type="pres">
      <dgm:prSet presAssocID="{E4A1E6D2-45EE-4CD3-AE30-C1EECCF86AAF}" presName="Parent1" presStyleLbl="revTx" presStyleIdx="0" presStyleCnt="2">
        <dgm:presLayoutVars>
          <dgm:chMax val="1"/>
          <dgm:chPref val="1"/>
          <dgm:bulletEnabled val="1"/>
        </dgm:presLayoutVars>
      </dgm:prSet>
      <dgm:spPr/>
    </dgm:pt>
    <dgm:pt modelId="{3FBBB119-8BE8-46DB-9600-AB3F111D2365}" type="pres">
      <dgm:prSet presAssocID="{5E55CB32-B4F5-43C0-97D2-484E56EBE885}" presName="Accent2" presStyleCnt="0"/>
      <dgm:spPr/>
    </dgm:pt>
    <dgm:pt modelId="{39F0F09D-1C99-46EA-BE62-39E6848B69AE}" type="pres">
      <dgm:prSet presAssocID="{5E55CB32-B4F5-43C0-97D2-484E56EBE885}" presName="Accent" presStyleLbl="node1" presStyleIdx="1" presStyleCnt="2"/>
      <dgm:spPr/>
    </dgm:pt>
    <dgm:pt modelId="{7830DE43-F5D0-41E7-B169-33BA221A9BE6}" type="pres">
      <dgm:prSet presAssocID="{5E55CB32-B4F5-43C0-97D2-484E56EBE885}" presName="Parent2" presStyleLbl="revTx" presStyleIdx="1" presStyleCnt="2">
        <dgm:presLayoutVars>
          <dgm:chMax val="1"/>
          <dgm:chPref val="1"/>
          <dgm:bulletEnabled val="1"/>
        </dgm:presLayoutVars>
      </dgm:prSet>
      <dgm:spPr/>
    </dgm:pt>
  </dgm:ptLst>
  <dgm:cxnLst>
    <dgm:cxn modelId="{83706C07-5E4A-4556-8FE6-7A62431763B7}" type="presOf" srcId="{E4A1E6D2-45EE-4CD3-AE30-C1EECCF86AAF}" destId="{064768ED-2C4D-47F0-B21B-2A01E22E0486}" srcOrd="0" destOrd="0" presId="urn:microsoft.com/office/officeart/2009/layout/CircleArrowProcess"/>
    <dgm:cxn modelId="{A163D3A4-39BE-4670-8333-3430E5F433AB}" type="presOf" srcId="{4DA71342-5F7F-4079-AFB8-6A3D44A69838}" destId="{A30F24E1-CD01-4C45-B371-6CBFAC663DE7}" srcOrd="0" destOrd="0" presId="urn:microsoft.com/office/officeart/2009/layout/CircleArrowProcess"/>
    <dgm:cxn modelId="{C78803AF-990A-43F1-9FC3-A04E6F2B4573}" srcId="{4DA71342-5F7F-4079-AFB8-6A3D44A69838}" destId="{E4A1E6D2-45EE-4CD3-AE30-C1EECCF86AAF}" srcOrd="0" destOrd="0" parTransId="{39C8C826-1CF3-4AA7-9B3E-BFA08C558318}" sibTransId="{CCB7988B-9793-462E-8C46-47C62C9A8BA5}"/>
    <dgm:cxn modelId="{8044B8DC-2A0F-4901-B80F-D19484A12B6B}" type="presOf" srcId="{5E55CB32-B4F5-43C0-97D2-484E56EBE885}" destId="{7830DE43-F5D0-41E7-B169-33BA221A9BE6}" srcOrd="0" destOrd="0" presId="urn:microsoft.com/office/officeart/2009/layout/CircleArrowProcess"/>
    <dgm:cxn modelId="{653DF0FE-E962-4163-9ECC-6BBFF65B4494}" srcId="{4DA71342-5F7F-4079-AFB8-6A3D44A69838}" destId="{5E55CB32-B4F5-43C0-97D2-484E56EBE885}" srcOrd="1" destOrd="0" parTransId="{CA4CEB2F-3047-4F41-9D19-A75DB5B47A41}" sibTransId="{00C48014-6D65-4EBB-8D16-F259EC59FA13}"/>
    <dgm:cxn modelId="{2947E14F-2B33-482C-808E-3ABFD1C33403}" type="presParOf" srcId="{A30F24E1-CD01-4C45-B371-6CBFAC663DE7}" destId="{CEFB11F2-5712-45F4-9618-62FBEAD7E19E}" srcOrd="0" destOrd="0" presId="urn:microsoft.com/office/officeart/2009/layout/CircleArrowProcess"/>
    <dgm:cxn modelId="{534D4235-E497-4CD5-AEDF-23B7EAD7B27A}" type="presParOf" srcId="{CEFB11F2-5712-45F4-9618-62FBEAD7E19E}" destId="{578B89C4-BE9B-41B5-A48F-9B20DF800AB1}" srcOrd="0" destOrd="0" presId="urn:microsoft.com/office/officeart/2009/layout/CircleArrowProcess"/>
    <dgm:cxn modelId="{D8737B40-898D-4358-BCDC-730AAC49583D}" type="presParOf" srcId="{A30F24E1-CD01-4C45-B371-6CBFAC663DE7}" destId="{064768ED-2C4D-47F0-B21B-2A01E22E0486}" srcOrd="1" destOrd="0" presId="urn:microsoft.com/office/officeart/2009/layout/CircleArrowProcess"/>
    <dgm:cxn modelId="{BD35274F-880A-4271-8C6C-B232C75D12FA}" type="presParOf" srcId="{A30F24E1-CD01-4C45-B371-6CBFAC663DE7}" destId="{3FBBB119-8BE8-46DB-9600-AB3F111D2365}" srcOrd="2" destOrd="0" presId="urn:microsoft.com/office/officeart/2009/layout/CircleArrowProcess"/>
    <dgm:cxn modelId="{A500A00F-6320-4008-8516-1C5AAC770D4A}" type="presParOf" srcId="{3FBBB119-8BE8-46DB-9600-AB3F111D2365}" destId="{39F0F09D-1C99-46EA-BE62-39E6848B69AE}" srcOrd="0" destOrd="0" presId="urn:microsoft.com/office/officeart/2009/layout/CircleArrowProcess"/>
    <dgm:cxn modelId="{71F26DC2-89A5-45E1-B3F9-347C21DED8A9}" type="presParOf" srcId="{A30F24E1-CD01-4C45-B371-6CBFAC663DE7}" destId="{7830DE43-F5D0-41E7-B169-33BA221A9BE6}" srcOrd="3" destOrd="0" presId="urn:microsoft.com/office/officeart/2009/layout/CircleArrowProcess"/>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DDE044E-AD5D-4FA1-A45E-452367F1FEBF}" type="doc">
      <dgm:prSet loTypeId="urn:microsoft.com/office/officeart/2005/8/layout/gear1" loCatId="relationship" qsTypeId="urn:microsoft.com/office/officeart/2005/8/quickstyle/3d2" qsCatId="3D" csTypeId="urn:microsoft.com/office/officeart/2005/8/colors/colorful4" csCatId="colorful" phldr="1"/>
      <dgm:spPr/>
    </dgm:pt>
    <dgm:pt modelId="{20219A5A-FB0F-42EF-B5AC-CE365CE97BFF}">
      <dgm:prSet phldrT="[Texto]" custT="1"/>
      <dgm:spPr/>
      <dgm:t>
        <a:bodyPr/>
        <a:lstStyle/>
        <a:p>
          <a:r>
            <a:rPr lang="es-PE" sz="1400" b="1" dirty="0">
              <a:solidFill>
                <a:schemeClr val="bg1"/>
              </a:solidFill>
            </a:rPr>
            <a:t>Agua </a:t>
          </a:r>
        </a:p>
      </dgm:t>
    </dgm:pt>
    <dgm:pt modelId="{857F2DE5-7271-4355-8507-00963A131334}" type="parTrans" cxnId="{12EC5224-2D35-4422-AB27-1ED109B0B057}">
      <dgm:prSet/>
      <dgm:spPr/>
      <dgm:t>
        <a:bodyPr/>
        <a:lstStyle/>
        <a:p>
          <a:endParaRPr lang="es-PE" sz="1400" b="1">
            <a:solidFill>
              <a:schemeClr val="bg1"/>
            </a:solidFill>
          </a:endParaRPr>
        </a:p>
      </dgm:t>
    </dgm:pt>
    <dgm:pt modelId="{C583A7B3-AA2F-4890-94AE-57B6E4281E09}" type="sibTrans" cxnId="{12EC5224-2D35-4422-AB27-1ED109B0B057}">
      <dgm:prSet/>
      <dgm:spPr/>
      <dgm:t>
        <a:bodyPr/>
        <a:lstStyle/>
        <a:p>
          <a:endParaRPr lang="es-PE" sz="1400" b="1">
            <a:solidFill>
              <a:schemeClr val="bg1"/>
            </a:solidFill>
          </a:endParaRPr>
        </a:p>
      </dgm:t>
    </dgm:pt>
    <dgm:pt modelId="{11369C85-1391-4C2C-B796-46C33AB0AF8A}">
      <dgm:prSet phldrT="[Texto]" custT="1"/>
      <dgm:spPr/>
      <dgm:t>
        <a:bodyPr/>
        <a:lstStyle/>
        <a:p>
          <a:r>
            <a:rPr lang="es-PE" sz="1400" b="1" dirty="0">
              <a:solidFill>
                <a:schemeClr val="bg1"/>
              </a:solidFill>
            </a:rPr>
            <a:t>Suelo</a:t>
          </a:r>
        </a:p>
      </dgm:t>
    </dgm:pt>
    <dgm:pt modelId="{E0955981-6103-4D31-B6DF-8961D6C457B6}" type="parTrans" cxnId="{7E4927FA-93BC-4163-8DBD-EEC5926AB44B}">
      <dgm:prSet/>
      <dgm:spPr/>
      <dgm:t>
        <a:bodyPr/>
        <a:lstStyle/>
        <a:p>
          <a:endParaRPr lang="es-PE" sz="1400" b="1">
            <a:solidFill>
              <a:schemeClr val="bg1"/>
            </a:solidFill>
          </a:endParaRPr>
        </a:p>
      </dgm:t>
    </dgm:pt>
    <dgm:pt modelId="{855BFD7A-1CB4-4817-972A-8055BDB7BB6C}" type="sibTrans" cxnId="{7E4927FA-93BC-4163-8DBD-EEC5926AB44B}">
      <dgm:prSet/>
      <dgm:spPr/>
      <dgm:t>
        <a:bodyPr/>
        <a:lstStyle/>
        <a:p>
          <a:endParaRPr lang="es-PE" sz="1400" b="1">
            <a:solidFill>
              <a:schemeClr val="bg1"/>
            </a:solidFill>
          </a:endParaRPr>
        </a:p>
      </dgm:t>
    </dgm:pt>
    <dgm:pt modelId="{6DE262BF-1BA7-4549-9D7A-560A40FA64EA}">
      <dgm:prSet phldrT="[Texto]" custT="1"/>
      <dgm:spPr/>
      <dgm:t>
        <a:bodyPr/>
        <a:lstStyle/>
        <a:p>
          <a:r>
            <a:rPr lang="es-PE" sz="1400" b="1" dirty="0">
              <a:solidFill>
                <a:schemeClr val="bg1"/>
              </a:solidFill>
            </a:rPr>
            <a:t>Sedimentos</a:t>
          </a:r>
        </a:p>
      </dgm:t>
    </dgm:pt>
    <dgm:pt modelId="{020BD5D9-4F61-47E0-8AAC-B10FC5B81B88}" type="parTrans" cxnId="{7578E28E-1EA9-41DC-96D3-3968AD243BDC}">
      <dgm:prSet/>
      <dgm:spPr/>
      <dgm:t>
        <a:bodyPr/>
        <a:lstStyle/>
        <a:p>
          <a:endParaRPr lang="es-PE" b="1">
            <a:solidFill>
              <a:schemeClr val="bg1"/>
            </a:solidFill>
          </a:endParaRPr>
        </a:p>
      </dgm:t>
    </dgm:pt>
    <dgm:pt modelId="{3337E19E-C24B-4BB6-8A25-6DEF6F350421}" type="sibTrans" cxnId="{7578E28E-1EA9-41DC-96D3-3968AD243BDC}">
      <dgm:prSet/>
      <dgm:spPr/>
      <dgm:t>
        <a:bodyPr/>
        <a:lstStyle/>
        <a:p>
          <a:endParaRPr lang="es-PE" b="1">
            <a:solidFill>
              <a:schemeClr val="bg1"/>
            </a:solidFill>
          </a:endParaRPr>
        </a:p>
      </dgm:t>
    </dgm:pt>
    <dgm:pt modelId="{495A6C23-6693-4028-B846-E8A145A02327}" type="pres">
      <dgm:prSet presAssocID="{6DDE044E-AD5D-4FA1-A45E-452367F1FEBF}" presName="composite" presStyleCnt="0">
        <dgm:presLayoutVars>
          <dgm:chMax val="3"/>
          <dgm:animLvl val="lvl"/>
          <dgm:resizeHandles val="exact"/>
        </dgm:presLayoutVars>
      </dgm:prSet>
      <dgm:spPr/>
    </dgm:pt>
    <dgm:pt modelId="{28D8AF7B-5CDB-468E-9B7A-E291541390EA}" type="pres">
      <dgm:prSet presAssocID="{6DE262BF-1BA7-4549-9D7A-560A40FA64EA}" presName="gear1" presStyleLbl="node1" presStyleIdx="0" presStyleCnt="3">
        <dgm:presLayoutVars>
          <dgm:chMax val="1"/>
          <dgm:bulletEnabled val="1"/>
        </dgm:presLayoutVars>
      </dgm:prSet>
      <dgm:spPr/>
    </dgm:pt>
    <dgm:pt modelId="{7E618569-9620-4487-84C0-3CDE03FD248C}" type="pres">
      <dgm:prSet presAssocID="{6DE262BF-1BA7-4549-9D7A-560A40FA64EA}" presName="gear1srcNode" presStyleLbl="node1" presStyleIdx="0" presStyleCnt="3"/>
      <dgm:spPr/>
    </dgm:pt>
    <dgm:pt modelId="{E24EE723-D4A9-4EDE-A2D1-919C5844F568}" type="pres">
      <dgm:prSet presAssocID="{6DE262BF-1BA7-4549-9D7A-560A40FA64EA}" presName="gear1dstNode" presStyleLbl="node1" presStyleIdx="0" presStyleCnt="3"/>
      <dgm:spPr/>
    </dgm:pt>
    <dgm:pt modelId="{E16896A0-0F1C-4799-A479-0740DE3671DF}" type="pres">
      <dgm:prSet presAssocID="{20219A5A-FB0F-42EF-B5AC-CE365CE97BFF}" presName="gear2" presStyleLbl="node1" presStyleIdx="1" presStyleCnt="3">
        <dgm:presLayoutVars>
          <dgm:chMax val="1"/>
          <dgm:bulletEnabled val="1"/>
        </dgm:presLayoutVars>
      </dgm:prSet>
      <dgm:spPr/>
    </dgm:pt>
    <dgm:pt modelId="{7298E68B-947E-4F9D-89D3-E38254595504}" type="pres">
      <dgm:prSet presAssocID="{20219A5A-FB0F-42EF-B5AC-CE365CE97BFF}" presName="gear2srcNode" presStyleLbl="node1" presStyleIdx="1" presStyleCnt="3"/>
      <dgm:spPr/>
    </dgm:pt>
    <dgm:pt modelId="{2A5807D6-E40E-42F4-9C47-A2CDB7F0CDDB}" type="pres">
      <dgm:prSet presAssocID="{20219A5A-FB0F-42EF-B5AC-CE365CE97BFF}" presName="gear2dstNode" presStyleLbl="node1" presStyleIdx="1" presStyleCnt="3"/>
      <dgm:spPr/>
    </dgm:pt>
    <dgm:pt modelId="{24490043-ED15-4162-868C-7A9CA2DEBD0F}" type="pres">
      <dgm:prSet presAssocID="{11369C85-1391-4C2C-B796-46C33AB0AF8A}" presName="gear3" presStyleLbl="node1" presStyleIdx="2" presStyleCnt="3"/>
      <dgm:spPr/>
    </dgm:pt>
    <dgm:pt modelId="{13FCD3D7-AE92-4EB2-B9D8-1D6A6F12C5AB}" type="pres">
      <dgm:prSet presAssocID="{11369C85-1391-4C2C-B796-46C33AB0AF8A}" presName="gear3tx" presStyleLbl="node1" presStyleIdx="2" presStyleCnt="3">
        <dgm:presLayoutVars>
          <dgm:chMax val="1"/>
          <dgm:bulletEnabled val="1"/>
        </dgm:presLayoutVars>
      </dgm:prSet>
      <dgm:spPr/>
    </dgm:pt>
    <dgm:pt modelId="{6F7A2126-196F-4FD0-BA79-063475451451}" type="pres">
      <dgm:prSet presAssocID="{11369C85-1391-4C2C-B796-46C33AB0AF8A}" presName="gear3srcNode" presStyleLbl="node1" presStyleIdx="2" presStyleCnt="3"/>
      <dgm:spPr/>
    </dgm:pt>
    <dgm:pt modelId="{C51123E8-6186-4BEC-AF3A-5739CE0356A2}" type="pres">
      <dgm:prSet presAssocID="{11369C85-1391-4C2C-B796-46C33AB0AF8A}" presName="gear3dstNode" presStyleLbl="node1" presStyleIdx="2" presStyleCnt="3"/>
      <dgm:spPr/>
    </dgm:pt>
    <dgm:pt modelId="{5619B78B-345A-468A-93ED-5888F49DEA37}" type="pres">
      <dgm:prSet presAssocID="{3337E19E-C24B-4BB6-8A25-6DEF6F350421}" presName="connector1" presStyleLbl="sibTrans2D1" presStyleIdx="0" presStyleCnt="3"/>
      <dgm:spPr/>
    </dgm:pt>
    <dgm:pt modelId="{52530B7D-8E54-4C0D-AE5B-1DFA1F482D22}" type="pres">
      <dgm:prSet presAssocID="{C583A7B3-AA2F-4890-94AE-57B6E4281E09}" presName="connector2" presStyleLbl="sibTrans2D1" presStyleIdx="1" presStyleCnt="3"/>
      <dgm:spPr/>
    </dgm:pt>
    <dgm:pt modelId="{115B5A9D-DEBE-4CA0-A0F4-0CB32FD70C8D}" type="pres">
      <dgm:prSet presAssocID="{855BFD7A-1CB4-4817-972A-8055BDB7BB6C}" presName="connector3" presStyleLbl="sibTrans2D1" presStyleIdx="2" presStyleCnt="3"/>
      <dgm:spPr/>
    </dgm:pt>
  </dgm:ptLst>
  <dgm:cxnLst>
    <dgm:cxn modelId="{FB0F4903-48FC-48CB-8AF9-9EF54C051F4E}" type="presOf" srcId="{11369C85-1391-4C2C-B796-46C33AB0AF8A}" destId="{13FCD3D7-AE92-4EB2-B9D8-1D6A6F12C5AB}" srcOrd="1" destOrd="0" presId="urn:microsoft.com/office/officeart/2005/8/layout/gear1"/>
    <dgm:cxn modelId="{E637520D-B9D1-45CA-8640-FE840E7BD4DF}" type="presOf" srcId="{6DE262BF-1BA7-4549-9D7A-560A40FA64EA}" destId="{7E618569-9620-4487-84C0-3CDE03FD248C}" srcOrd="1" destOrd="0" presId="urn:microsoft.com/office/officeart/2005/8/layout/gear1"/>
    <dgm:cxn modelId="{12EC5224-2D35-4422-AB27-1ED109B0B057}" srcId="{6DDE044E-AD5D-4FA1-A45E-452367F1FEBF}" destId="{20219A5A-FB0F-42EF-B5AC-CE365CE97BFF}" srcOrd="1" destOrd="0" parTransId="{857F2DE5-7271-4355-8507-00963A131334}" sibTransId="{C583A7B3-AA2F-4890-94AE-57B6E4281E09}"/>
    <dgm:cxn modelId="{4ED2C467-0A2F-4082-AF89-FEC77E435B0B}" type="presOf" srcId="{11369C85-1391-4C2C-B796-46C33AB0AF8A}" destId="{C51123E8-6186-4BEC-AF3A-5739CE0356A2}" srcOrd="3" destOrd="0" presId="urn:microsoft.com/office/officeart/2005/8/layout/gear1"/>
    <dgm:cxn modelId="{B4E5894A-1DB6-43DB-A2F2-A10C592914F8}" type="presOf" srcId="{6DE262BF-1BA7-4549-9D7A-560A40FA64EA}" destId="{E24EE723-D4A9-4EDE-A2D1-919C5844F568}" srcOrd="2" destOrd="0" presId="urn:microsoft.com/office/officeart/2005/8/layout/gear1"/>
    <dgm:cxn modelId="{478BDC6C-651C-419E-BD83-B9147FDE99B2}" type="presOf" srcId="{11369C85-1391-4C2C-B796-46C33AB0AF8A}" destId="{6F7A2126-196F-4FD0-BA79-063475451451}" srcOrd="2" destOrd="0" presId="urn:microsoft.com/office/officeart/2005/8/layout/gear1"/>
    <dgm:cxn modelId="{7A280758-C4FC-4201-B92B-B5C30E937552}" type="presOf" srcId="{11369C85-1391-4C2C-B796-46C33AB0AF8A}" destId="{24490043-ED15-4162-868C-7A9CA2DEBD0F}" srcOrd="0" destOrd="0" presId="urn:microsoft.com/office/officeart/2005/8/layout/gear1"/>
    <dgm:cxn modelId="{4ECADC7E-DF74-42DA-8AB3-CA5E396397D8}" type="presOf" srcId="{20219A5A-FB0F-42EF-B5AC-CE365CE97BFF}" destId="{E16896A0-0F1C-4799-A479-0740DE3671DF}" srcOrd="0" destOrd="0" presId="urn:microsoft.com/office/officeart/2005/8/layout/gear1"/>
    <dgm:cxn modelId="{7578E28E-1EA9-41DC-96D3-3968AD243BDC}" srcId="{6DDE044E-AD5D-4FA1-A45E-452367F1FEBF}" destId="{6DE262BF-1BA7-4549-9D7A-560A40FA64EA}" srcOrd="0" destOrd="0" parTransId="{020BD5D9-4F61-47E0-8AAC-B10FC5B81B88}" sibTransId="{3337E19E-C24B-4BB6-8A25-6DEF6F350421}"/>
    <dgm:cxn modelId="{B78DD098-CB9F-4F95-9A9D-2B4BDC96FD32}" type="presOf" srcId="{20219A5A-FB0F-42EF-B5AC-CE365CE97BFF}" destId="{2A5807D6-E40E-42F4-9C47-A2CDB7F0CDDB}" srcOrd="2" destOrd="0" presId="urn:microsoft.com/office/officeart/2005/8/layout/gear1"/>
    <dgm:cxn modelId="{883E7599-FC85-42FD-AABD-7478074C0092}" type="presOf" srcId="{855BFD7A-1CB4-4817-972A-8055BDB7BB6C}" destId="{115B5A9D-DEBE-4CA0-A0F4-0CB32FD70C8D}" srcOrd="0" destOrd="0" presId="urn:microsoft.com/office/officeart/2005/8/layout/gear1"/>
    <dgm:cxn modelId="{6510029E-2C98-442B-8A6D-CBBB1DCBC350}" type="presOf" srcId="{3337E19E-C24B-4BB6-8A25-6DEF6F350421}" destId="{5619B78B-345A-468A-93ED-5888F49DEA37}" srcOrd="0" destOrd="0" presId="urn:microsoft.com/office/officeart/2005/8/layout/gear1"/>
    <dgm:cxn modelId="{4A78A6A4-B2CC-41C0-AF24-3EF101675752}" type="presOf" srcId="{20219A5A-FB0F-42EF-B5AC-CE365CE97BFF}" destId="{7298E68B-947E-4F9D-89D3-E38254595504}" srcOrd="1" destOrd="0" presId="urn:microsoft.com/office/officeart/2005/8/layout/gear1"/>
    <dgm:cxn modelId="{67CA19B1-2E9B-4D75-BBB6-AAA4DF0B36B1}" type="presOf" srcId="{6DDE044E-AD5D-4FA1-A45E-452367F1FEBF}" destId="{495A6C23-6693-4028-B846-E8A145A02327}" srcOrd="0" destOrd="0" presId="urn:microsoft.com/office/officeart/2005/8/layout/gear1"/>
    <dgm:cxn modelId="{7FC217F3-FF74-4BCD-A2C2-8FFCABDB8D7C}" type="presOf" srcId="{C583A7B3-AA2F-4890-94AE-57B6E4281E09}" destId="{52530B7D-8E54-4C0D-AE5B-1DFA1F482D22}" srcOrd="0" destOrd="0" presId="urn:microsoft.com/office/officeart/2005/8/layout/gear1"/>
    <dgm:cxn modelId="{E304EBF5-A920-49DB-A800-8F0FF5464FA7}" type="presOf" srcId="{6DE262BF-1BA7-4549-9D7A-560A40FA64EA}" destId="{28D8AF7B-5CDB-468E-9B7A-E291541390EA}" srcOrd="0" destOrd="0" presId="urn:microsoft.com/office/officeart/2005/8/layout/gear1"/>
    <dgm:cxn modelId="{7E4927FA-93BC-4163-8DBD-EEC5926AB44B}" srcId="{6DDE044E-AD5D-4FA1-A45E-452367F1FEBF}" destId="{11369C85-1391-4C2C-B796-46C33AB0AF8A}" srcOrd="2" destOrd="0" parTransId="{E0955981-6103-4D31-B6DF-8961D6C457B6}" sibTransId="{855BFD7A-1CB4-4817-972A-8055BDB7BB6C}"/>
    <dgm:cxn modelId="{51CE2107-2DCF-41A3-A23C-0EDD5D9C28F2}" type="presParOf" srcId="{495A6C23-6693-4028-B846-E8A145A02327}" destId="{28D8AF7B-5CDB-468E-9B7A-E291541390EA}" srcOrd="0" destOrd="0" presId="urn:microsoft.com/office/officeart/2005/8/layout/gear1"/>
    <dgm:cxn modelId="{1E9A0EC5-A579-4670-9E7A-B645D8E6EFF1}" type="presParOf" srcId="{495A6C23-6693-4028-B846-E8A145A02327}" destId="{7E618569-9620-4487-84C0-3CDE03FD248C}" srcOrd="1" destOrd="0" presId="urn:microsoft.com/office/officeart/2005/8/layout/gear1"/>
    <dgm:cxn modelId="{1D3210EC-B2FD-465A-8146-5A0351316231}" type="presParOf" srcId="{495A6C23-6693-4028-B846-E8A145A02327}" destId="{E24EE723-D4A9-4EDE-A2D1-919C5844F568}" srcOrd="2" destOrd="0" presId="urn:microsoft.com/office/officeart/2005/8/layout/gear1"/>
    <dgm:cxn modelId="{27FC8C3F-2C62-4888-B935-D51F3851E982}" type="presParOf" srcId="{495A6C23-6693-4028-B846-E8A145A02327}" destId="{E16896A0-0F1C-4799-A479-0740DE3671DF}" srcOrd="3" destOrd="0" presId="urn:microsoft.com/office/officeart/2005/8/layout/gear1"/>
    <dgm:cxn modelId="{78F89679-CC94-4986-BC44-DA4C35E1D733}" type="presParOf" srcId="{495A6C23-6693-4028-B846-E8A145A02327}" destId="{7298E68B-947E-4F9D-89D3-E38254595504}" srcOrd="4" destOrd="0" presId="urn:microsoft.com/office/officeart/2005/8/layout/gear1"/>
    <dgm:cxn modelId="{E7EB7E8F-0D1C-44AF-BF50-C8AE401F776B}" type="presParOf" srcId="{495A6C23-6693-4028-B846-E8A145A02327}" destId="{2A5807D6-E40E-42F4-9C47-A2CDB7F0CDDB}" srcOrd="5" destOrd="0" presId="urn:microsoft.com/office/officeart/2005/8/layout/gear1"/>
    <dgm:cxn modelId="{190DF6C6-0DD3-4752-AC65-887EDFB3CC90}" type="presParOf" srcId="{495A6C23-6693-4028-B846-E8A145A02327}" destId="{24490043-ED15-4162-868C-7A9CA2DEBD0F}" srcOrd="6" destOrd="0" presId="urn:microsoft.com/office/officeart/2005/8/layout/gear1"/>
    <dgm:cxn modelId="{1B613F09-E8EE-41C4-B0C2-9954754434CD}" type="presParOf" srcId="{495A6C23-6693-4028-B846-E8A145A02327}" destId="{13FCD3D7-AE92-4EB2-B9D8-1D6A6F12C5AB}" srcOrd="7" destOrd="0" presId="urn:microsoft.com/office/officeart/2005/8/layout/gear1"/>
    <dgm:cxn modelId="{DC179A8C-045A-46E5-B192-DCA2805FFAEE}" type="presParOf" srcId="{495A6C23-6693-4028-B846-E8A145A02327}" destId="{6F7A2126-196F-4FD0-BA79-063475451451}" srcOrd="8" destOrd="0" presId="urn:microsoft.com/office/officeart/2005/8/layout/gear1"/>
    <dgm:cxn modelId="{9987A222-1031-4773-8663-8D6C7E5CC889}" type="presParOf" srcId="{495A6C23-6693-4028-B846-E8A145A02327}" destId="{C51123E8-6186-4BEC-AF3A-5739CE0356A2}" srcOrd="9" destOrd="0" presId="urn:microsoft.com/office/officeart/2005/8/layout/gear1"/>
    <dgm:cxn modelId="{935D2EA7-7779-4C52-A645-9CBAFE85C9E3}" type="presParOf" srcId="{495A6C23-6693-4028-B846-E8A145A02327}" destId="{5619B78B-345A-468A-93ED-5888F49DEA37}" srcOrd="10" destOrd="0" presId="urn:microsoft.com/office/officeart/2005/8/layout/gear1"/>
    <dgm:cxn modelId="{2F7C4E59-E71A-4FA1-BAE9-BC0EBAF8323C}" type="presParOf" srcId="{495A6C23-6693-4028-B846-E8A145A02327}" destId="{52530B7D-8E54-4C0D-AE5B-1DFA1F482D22}" srcOrd="11" destOrd="0" presId="urn:microsoft.com/office/officeart/2005/8/layout/gear1"/>
    <dgm:cxn modelId="{30353D29-5EA1-46EC-8EFF-818DB918A986}" type="presParOf" srcId="{495A6C23-6693-4028-B846-E8A145A02327}" destId="{115B5A9D-DEBE-4CA0-A0F4-0CB32FD70C8D}" srcOrd="12" destOrd="0" presId="urn:microsoft.com/office/officeart/2005/8/layout/gear1"/>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DA71342-5F7F-4079-AFB8-6A3D44A69838}" type="doc">
      <dgm:prSet loTypeId="urn:microsoft.com/office/officeart/2005/8/layout/arrow5" loCatId="process" qsTypeId="urn:microsoft.com/office/officeart/2005/8/quickstyle/3d7" qsCatId="3D" csTypeId="urn:microsoft.com/office/officeart/2005/8/colors/accent5_3" csCatId="accent5" phldr="1"/>
      <dgm:spPr/>
      <dgm:t>
        <a:bodyPr/>
        <a:lstStyle/>
        <a:p>
          <a:endParaRPr lang="es-PE"/>
        </a:p>
      </dgm:t>
    </dgm:pt>
    <dgm:pt modelId="{E4A1E6D2-45EE-4CD3-AE30-C1EECCF86AAF}">
      <dgm:prSet phldrT="[Texto]" custT="1"/>
      <dgm:spPr/>
      <dgm:t>
        <a:bodyPr/>
        <a:lstStyle/>
        <a:p>
          <a:r>
            <a:rPr lang="es-PE" sz="1800" dirty="0"/>
            <a:t>Medio ambiente</a:t>
          </a:r>
        </a:p>
      </dgm:t>
    </dgm:pt>
    <dgm:pt modelId="{39C8C826-1CF3-4AA7-9B3E-BFA08C558318}" type="parTrans" cxnId="{C78803AF-990A-43F1-9FC3-A04E6F2B4573}">
      <dgm:prSet/>
      <dgm:spPr/>
      <dgm:t>
        <a:bodyPr/>
        <a:lstStyle/>
        <a:p>
          <a:endParaRPr lang="es-PE" sz="1200"/>
        </a:p>
      </dgm:t>
    </dgm:pt>
    <dgm:pt modelId="{CCB7988B-9793-462E-8C46-47C62C9A8BA5}" type="sibTrans" cxnId="{C78803AF-990A-43F1-9FC3-A04E6F2B4573}">
      <dgm:prSet/>
      <dgm:spPr/>
      <dgm:t>
        <a:bodyPr/>
        <a:lstStyle/>
        <a:p>
          <a:endParaRPr lang="es-PE" sz="1200"/>
        </a:p>
      </dgm:t>
    </dgm:pt>
    <dgm:pt modelId="{5E55CB32-B4F5-43C0-97D2-484E56EBE885}">
      <dgm:prSet phldrT="[Texto]" custT="1"/>
      <dgm:spPr/>
      <dgm:t>
        <a:bodyPr/>
        <a:lstStyle/>
        <a:p>
          <a:r>
            <a:rPr lang="es-PE" sz="1800" dirty="0"/>
            <a:t>Seres Vivos</a:t>
          </a:r>
        </a:p>
      </dgm:t>
    </dgm:pt>
    <dgm:pt modelId="{CA4CEB2F-3047-4F41-9D19-A75DB5B47A41}" type="parTrans" cxnId="{653DF0FE-E962-4163-9ECC-6BBFF65B4494}">
      <dgm:prSet/>
      <dgm:spPr/>
      <dgm:t>
        <a:bodyPr/>
        <a:lstStyle/>
        <a:p>
          <a:endParaRPr lang="es-PE" sz="1200"/>
        </a:p>
      </dgm:t>
    </dgm:pt>
    <dgm:pt modelId="{00C48014-6D65-4EBB-8D16-F259EC59FA13}" type="sibTrans" cxnId="{653DF0FE-E962-4163-9ECC-6BBFF65B4494}">
      <dgm:prSet/>
      <dgm:spPr/>
      <dgm:t>
        <a:bodyPr/>
        <a:lstStyle/>
        <a:p>
          <a:endParaRPr lang="es-PE" sz="1200"/>
        </a:p>
      </dgm:t>
    </dgm:pt>
    <dgm:pt modelId="{DFBE7B96-4D0A-4D0E-9A71-D37F5064DC7C}" type="pres">
      <dgm:prSet presAssocID="{4DA71342-5F7F-4079-AFB8-6A3D44A69838}" presName="diagram" presStyleCnt="0">
        <dgm:presLayoutVars>
          <dgm:dir/>
          <dgm:resizeHandles val="exact"/>
        </dgm:presLayoutVars>
      </dgm:prSet>
      <dgm:spPr/>
    </dgm:pt>
    <dgm:pt modelId="{B0AEF1F8-9A7F-4688-8A91-B87334797B04}" type="pres">
      <dgm:prSet presAssocID="{E4A1E6D2-45EE-4CD3-AE30-C1EECCF86AAF}" presName="arrow" presStyleLbl="node1" presStyleIdx="0" presStyleCnt="2">
        <dgm:presLayoutVars>
          <dgm:bulletEnabled val="1"/>
        </dgm:presLayoutVars>
      </dgm:prSet>
      <dgm:spPr/>
    </dgm:pt>
    <dgm:pt modelId="{FF13E57F-76B0-454E-BD93-EAC761DCD923}" type="pres">
      <dgm:prSet presAssocID="{5E55CB32-B4F5-43C0-97D2-484E56EBE885}" presName="arrow" presStyleLbl="node1" presStyleIdx="1" presStyleCnt="2">
        <dgm:presLayoutVars>
          <dgm:bulletEnabled val="1"/>
        </dgm:presLayoutVars>
      </dgm:prSet>
      <dgm:spPr/>
    </dgm:pt>
  </dgm:ptLst>
  <dgm:cxnLst>
    <dgm:cxn modelId="{3B9E8441-A49A-4792-81BC-C534FB71C2AB}" type="presOf" srcId="{5E55CB32-B4F5-43C0-97D2-484E56EBE885}" destId="{FF13E57F-76B0-454E-BD93-EAC761DCD923}" srcOrd="0" destOrd="0" presId="urn:microsoft.com/office/officeart/2005/8/layout/arrow5"/>
    <dgm:cxn modelId="{84D48AA5-D5D7-4F3A-8542-016C2D2A99C4}" type="presOf" srcId="{E4A1E6D2-45EE-4CD3-AE30-C1EECCF86AAF}" destId="{B0AEF1F8-9A7F-4688-8A91-B87334797B04}" srcOrd="0" destOrd="0" presId="urn:microsoft.com/office/officeart/2005/8/layout/arrow5"/>
    <dgm:cxn modelId="{C78803AF-990A-43F1-9FC3-A04E6F2B4573}" srcId="{4DA71342-5F7F-4079-AFB8-6A3D44A69838}" destId="{E4A1E6D2-45EE-4CD3-AE30-C1EECCF86AAF}" srcOrd="0" destOrd="0" parTransId="{39C8C826-1CF3-4AA7-9B3E-BFA08C558318}" sibTransId="{CCB7988B-9793-462E-8C46-47C62C9A8BA5}"/>
    <dgm:cxn modelId="{0424BBD3-6DFF-4AC1-AB4D-D86F68BC96D6}" type="presOf" srcId="{4DA71342-5F7F-4079-AFB8-6A3D44A69838}" destId="{DFBE7B96-4D0A-4D0E-9A71-D37F5064DC7C}" srcOrd="0" destOrd="0" presId="urn:microsoft.com/office/officeart/2005/8/layout/arrow5"/>
    <dgm:cxn modelId="{653DF0FE-E962-4163-9ECC-6BBFF65B4494}" srcId="{4DA71342-5F7F-4079-AFB8-6A3D44A69838}" destId="{5E55CB32-B4F5-43C0-97D2-484E56EBE885}" srcOrd="1" destOrd="0" parTransId="{CA4CEB2F-3047-4F41-9D19-A75DB5B47A41}" sibTransId="{00C48014-6D65-4EBB-8D16-F259EC59FA13}"/>
    <dgm:cxn modelId="{B4FCA2E1-9248-434D-8FD0-6904EDB58AA7}" type="presParOf" srcId="{DFBE7B96-4D0A-4D0E-9A71-D37F5064DC7C}" destId="{B0AEF1F8-9A7F-4688-8A91-B87334797B04}" srcOrd="0" destOrd="0" presId="urn:microsoft.com/office/officeart/2005/8/layout/arrow5"/>
    <dgm:cxn modelId="{2AA098E0-B662-45F2-8353-2427CB86771B}" type="presParOf" srcId="{DFBE7B96-4D0A-4D0E-9A71-D37F5064DC7C}" destId="{FF13E57F-76B0-454E-BD93-EAC761DCD923}" srcOrd="1" destOrd="0" presId="urn:microsoft.com/office/officeart/2005/8/layout/arrow5"/>
  </dgm:cxnLst>
  <dgm:bg/>
  <dgm:whole/>
  <dgm:extLst>
    <a:ext uri="http://schemas.microsoft.com/office/drawing/2008/diagram">
      <dsp:dataModelExt xmlns:dsp="http://schemas.microsoft.com/office/drawing/2008/diagram" relId="rId19"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D471161-EC26-4229-838F-6A8F7200D7E6}" type="doc">
      <dgm:prSet loTypeId="urn:microsoft.com/office/officeart/2005/8/layout/hList1" loCatId="list" qsTypeId="urn:microsoft.com/office/officeart/2005/8/quickstyle/3d3" qsCatId="3D" csTypeId="urn:microsoft.com/office/officeart/2005/8/colors/accent5_2" csCatId="accent5" phldr="1"/>
      <dgm:spPr/>
      <dgm:t>
        <a:bodyPr/>
        <a:lstStyle/>
        <a:p>
          <a:endParaRPr lang="es-PE"/>
        </a:p>
      </dgm:t>
    </dgm:pt>
    <dgm:pt modelId="{3592D751-8704-4440-8703-31BB9B4D1483}">
      <dgm:prSet phldrT="[Texto]"/>
      <dgm:spPr/>
      <dgm:t>
        <a:bodyPr/>
        <a:lstStyle/>
        <a:p>
          <a:r>
            <a:rPr lang="es-PE" b="1" dirty="0">
              <a:solidFill>
                <a:schemeClr val="accent5">
                  <a:lumMod val="50000"/>
                </a:schemeClr>
              </a:solidFill>
              <a:latin typeface="Arial Black" panose="020B0A04020102020204" pitchFamily="34" charset="0"/>
            </a:rPr>
            <a:t>CUENCA HIDROGRÁFICA</a:t>
          </a:r>
        </a:p>
      </dgm:t>
    </dgm:pt>
    <dgm:pt modelId="{27FB03BA-CF67-46F2-ABA1-BA32B800E11C}" type="parTrans" cxnId="{832D9A72-87C7-4427-944E-DD0AD99DE721}">
      <dgm:prSet/>
      <dgm:spPr/>
      <dgm:t>
        <a:bodyPr/>
        <a:lstStyle/>
        <a:p>
          <a:endParaRPr lang="es-PE"/>
        </a:p>
      </dgm:t>
    </dgm:pt>
    <dgm:pt modelId="{000A6159-E305-46F4-8392-2B039A805927}" type="sibTrans" cxnId="{832D9A72-87C7-4427-944E-DD0AD99DE721}">
      <dgm:prSet/>
      <dgm:spPr/>
      <dgm:t>
        <a:bodyPr/>
        <a:lstStyle/>
        <a:p>
          <a:endParaRPr lang="es-PE"/>
        </a:p>
      </dgm:t>
    </dgm:pt>
    <dgm:pt modelId="{DF30EF44-7E1B-4A66-855E-83B88DBD31BC}">
      <dgm:prSet phldrT="[Texto]"/>
      <dgm:spPr/>
      <dgm:t>
        <a:bodyPr/>
        <a:lstStyle/>
        <a:p>
          <a:pPr algn="just"/>
          <a:r>
            <a:rPr lang="es-PE" dirty="0"/>
            <a:t>Unidad Geográfica importante donde el hombre se desarrolla con su medio ambiente- actividades</a:t>
          </a:r>
        </a:p>
      </dgm:t>
    </dgm:pt>
    <dgm:pt modelId="{5FA7A48C-3AB4-4269-952E-02E880CE3446}" type="parTrans" cxnId="{B8136720-1A35-46C4-9EDE-3043B88FEA35}">
      <dgm:prSet/>
      <dgm:spPr/>
      <dgm:t>
        <a:bodyPr/>
        <a:lstStyle/>
        <a:p>
          <a:endParaRPr lang="es-PE"/>
        </a:p>
      </dgm:t>
    </dgm:pt>
    <dgm:pt modelId="{42936252-9C54-4595-A291-AC797EB58AF4}" type="sibTrans" cxnId="{B8136720-1A35-46C4-9EDE-3043B88FEA35}">
      <dgm:prSet/>
      <dgm:spPr/>
      <dgm:t>
        <a:bodyPr/>
        <a:lstStyle/>
        <a:p>
          <a:endParaRPr lang="es-PE"/>
        </a:p>
      </dgm:t>
    </dgm:pt>
    <dgm:pt modelId="{9ABF8951-C796-4DED-B52D-49578E548D1B}" type="pres">
      <dgm:prSet presAssocID="{8D471161-EC26-4229-838F-6A8F7200D7E6}" presName="Name0" presStyleCnt="0">
        <dgm:presLayoutVars>
          <dgm:dir/>
          <dgm:animLvl val="lvl"/>
          <dgm:resizeHandles val="exact"/>
        </dgm:presLayoutVars>
      </dgm:prSet>
      <dgm:spPr/>
    </dgm:pt>
    <dgm:pt modelId="{C637A233-DEB7-4EB9-B443-2B0A04F4F0BE}" type="pres">
      <dgm:prSet presAssocID="{3592D751-8704-4440-8703-31BB9B4D1483}" presName="composite" presStyleCnt="0"/>
      <dgm:spPr/>
    </dgm:pt>
    <dgm:pt modelId="{C68DAA42-185A-47EF-978C-C8DEFFB983BC}" type="pres">
      <dgm:prSet presAssocID="{3592D751-8704-4440-8703-31BB9B4D1483}" presName="parTx" presStyleLbl="alignNode1" presStyleIdx="0" presStyleCnt="1" custLinFactNeighborX="-4322" custLinFactNeighborY="-35337">
        <dgm:presLayoutVars>
          <dgm:chMax val="0"/>
          <dgm:chPref val="0"/>
          <dgm:bulletEnabled val="1"/>
        </dgm:presLayoutVars>
      </dgm:prSet>
      <dgm:spPr/>
    </dgm:pt>
    <dgm:pt modelId="{B931E792-E223-477C-A8C8-84EAC54FFC82}" type="pres">
      <dgm:prSet presAssocID="{3592D751-8704-4440-8703-31BB9B4D1483}" presName="desTx" presStyleLbl="alignAccFollowNode1" presStyleIdx="0" presStyleCnt="1" custLinFactNeighborX="55715" custLinFactNeighborY="6529">
        <dgm:presLayoutVars>
          <dgm:bulletEnabled val="1"/>
        </dgm:presLayoutVars>
      </dgm:prSet>
      <dgm:spPr/>
    </dgm:pt>
  </dgm:ptLst>
  <dgm:cxnLst>
    <dgm:cxn modelId="{B8136720-1A35-46C4-9EDE-3043B88FEA35}" srcId="{3592D751-8704-4440-8703-31BB9B4D1483}" destId="{DF30EF44-7E1B-4A66-855E-83B88DBD31BC}" srcOrd="0" destOrd="0" parTransId="{5FA7A48C-3AB4-4269-952E-02E880CE3446}" sibTransId="{42936252-9C54-4595-A291-AC797EB58AF4}"/>
    <dgm:cxn modelId="{832D9A72-87C7-4427-944E-DD0AD99DE721}" srcId="{8D471161-EC26-4229-838F-6A8F7200D7E6}" destId="{3592D751-8704-4440-8703-31BB9B4D1483}" srcOrd="0" destOrd="0" parTransId="{27FB03BA-CF67-46F2-ABA1-BA32B800E11C}" sibTransId="{000A6159-E305-46F4-8392-2B039A805927}"/>
    <dgm:cxn modelId="{240F0990-BB7D-46A8-AAF5-B197B63BF486}" type="presOf" srcId="{DF30EF44-7E1B-4A66-855E-83B88DBD31BC}" destId="{B931E792-E223-477C-A8C8-84EAC54FFC82}" srcOrd="0" destOrd="0" presId="urn:microsoft.com/office/officeart/2005/8/layout/hList1"/>
    <dgm:cxn modelId="{C95763C7-5AF8-41B2-A7EB-73E530F11209}" type="presOf" srcId="{8D471161-EC26-4229-838F-6A8F7200D7E6}" destId="{9ABF8951-C796-4DED-B52D-49578E548D1B}" srcOrd="0" destOrd="0" presId="urn:microsoft.com/office/officeart/2005/8/layout/hList1"/>
    <dgm:cxn modelId="{2BD6C6DD-763E-4A7F-88E1-A50E2182B2D1}" type="presOf" srcId="{3592D751-8704-4440-8703-31BB9B4D1483}" destId="{C68DAA42-185A-47EF-978C-C8DEFFB983BC}" srcOrd="0" destOrd="0" presId="urn:microsoft.com/office/officeart/2005/8/layout/hList1"/>
    <dgm:cxn modelId="{93794DA4-A308-42D8-8928-BE9E3224B4E0}" type="presParOf" srcId="{9ABF8951-C796-4DED-B52D-49578E548D1B}" destId="{C637A233-DEB7-4EB9-B443-2B0A04F4F0BE}" srcOrd="0" destOrd="0" presId="urn:microsoft.com/office/officeart/2005/8/layout/hList1"/>
    <dgm:cxn modelId="{A93B42B0-03CE-48A4-8DF4-DBA7F60BE286}" type="presParOf" srcId="{C637A233-DEB7-4EB9-B443-2B0A04F4F0BE}" destId="{C68DAA42-185A-47EF-978C-C8DEFFB983BC}" srcOrd="0" destOrd="0" presId="urn:microsoft.com/office/officeart/2005/8/layout/hList1"/>
    <dgm:cxn modelId="{987D84D7-D99F-4EB5-BC86-D964C9466234}" type="presParOf" srcId="{C637A233-DEB7-4EB9-B443-2B0A04F4F0BE}" destId="{B931E792-E223-477C-A8C8-84EAC54FFC82}" srcOrd="1" destOrd="0" presId="urn:microsoft.com/office/officeart/2005/8/layout/hList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5EEF2886-FFC4-4740-87D9-EA00AAA3AD5F}" type="doc">
      <dgm:prSet loTypeId="urn:microsoft.com/office/officeart/2005/8/layout/cycle2" loCatId="cycle" qsTypeId="urn:microsoft.com/office/officeart/2005/8/quickstyle/3d1" qsCatId="3D" csTypeId="urn:microsoft.com/office/officeart/2005/8/colors/colorful4" csCatId="colorful" phldr="1"/>
      <dgm:spPr/>
      <dgm:t>
        <a:bodyPr/>
        <a:lstStyle/>
        <a:p>
          <a:endParaRPr lang="es-PE"/>
        </a:p>
      </dgm:t>
    </dgm:pt>
    <dgm:pt modelId="{57909693-6847-4BDB-B848-9EB8D4AF6DD9}">
      <dgm:prSet phldrT="[Texto]"/>
      <dgm:spPr>
        <a:blipFill rotWithShape="0">
          <a:blip xmlns:r="http://schemas.openxmlformats.org/officeDocument/2006/relationships" r:embed="rId1"/>
          <a:srcRect/>
          <a:stretch>
            <a:fillRect l="-17000" r="-17000"/>
          </a:stretch>
        </a:blipFill>
      </dgm:spPr>
      <dgm:t>
        <a:bodyPr/>
        <a:lstStyle/>
        <a:p>
          <a:r>
            <a:rPr lang="es-PE" b="1"/>
            <a:t>Agua Superficial</a:t>
          </a:r>
          <a:endParaRPr lang="es-PE" b="1" dirty="0"/>
        </a:p>
      </dgm:t>
    </dgm:pt>
    <dgm:pt modelId="{D149810B-7E59-40DD-AF46-CE2C8D791608}" type="parTrans" cxnId="{F10D3EB5-729E-4903-8EC0-1F005135FD2D}">
      <dgm:prSet/>
      <dgm:spPr/>
      <dgm:t>
        <a:bodyPr/>
        <a:lstStyle/>
        <a:p>
          <a:endParaRPr lang="es-PE"/>
        </a:p>
      </dgm:t>
    </dgm:pt>
    <dgm:pt modelId="{F853D65C-7A3D-4599-8F0E-761298B5B34C}" type="sibTrans" cxnId="{F10D3EB5-729E-4903-8EC0-1F005135FD2D}">
      <dgm:prSet/>
      <dgm:spPr/>
      <dgm:t>
        <a:bodyPr/>
        <a:lstStyle/>
        <a:p>
          <a:endParaRPr lang="es-PE"/>
        </a:p>
      </dgm:t>
    </dgm:pt>
    <dgm:pt modelId="{21C1302A-C8BE-444D-B698-D0371031CF0B}">
      <dgm:prSet phldrT="[Texto]"/>
      <dgm:spPr>
        <a:blipFill rotWithShape="0">
          <a:blip xmlns:r="http://schemas.openxmlformats.org/officeDocument/2006/relationships" r:embed="rId2"/>
          <a:srcRect/>
          <a:stretch>
            <a:fillRect l="-17000" r="-17000"/>
          </a:stretch>
        </a:blipFill>
      </dgm:spPr>
      <dgm:t>
        <a:bodyPr/>
        <a:lstStyle/>
        <a:p>
          <a:r>
            <a:rPr lang="es-PE" b="1"/>
            <a:t>Agua Subterránea</a:t>
          </a:r>
          <a:endParaRPr lang="es-PE" b="1" dirty="0"/>
        </a:p>
      </dgm:t>
    </dgm:pt>
    <dgm:pt modelId="{E521AD05-A85B-4E69-B29E-C9087F587771}" type="parTrans" cxnId="{1732FADA-A735-4838-8947-AB03A9F8F33E}">
      <dgm:prSet/>
      <dgm:spPr/>
      <dgm:t>
        <a:bodyPr/>
        <a:lstStyle/>
        <a:p>
          <a:endParaRPr lang="es-PE"/>
        </a:p>
      </dgm:t>
    </dgm:pt>
    <dgm:pt modelId="{157B3662-874B-41B6-973D-2D85810D3B97}" type="sibTrans" cxnId="{1732FADA-A735-4838-8947-AB03A9F8F33E}">
      <dgm:prSet/>
      <dgm:spPr/>
      <dgm:t>
        <a:bodyPr/>
        <a:lstStyle/>
        <a:p>
          <a:endParaRPr lang="es-PE"/>
        </a:p>
      </dgm:t>
    </dgm:pt>
    <dgm:pt modelId="{63062DE3-0F08-4397-BC8C-203089541BC9}">
      <dgm:prSet phldrT="[Texto]"/>
      <dgm:spPr>
        <a:blipFill rotWithShape="0">
          <a:blip xmlns:r="http://schemas.openxmlformats.org/officeDocument/2006/relationships" r:embed="rId3"/>
          <a:srcRect/>
          <a:stretch>
            <a:fillRect l="-39000" r="-39000"/>
          </a:stretch>
        </a:blipFill>
      </dgm:spPr>
      <dgm:t>
        <a:bodyPr/>
        <a:lstStyle/>
        <a:p>
          <a:r>
            <a:rPr lang="es-PE" b="1"/>
            <a:t>Rocas y Minerales</a:t>
          </a:r>
          <a:endParaRPr lang="es-PE" b="1" dirty="0"/>
        </a:p>
      </dgm:t>
    </dgm:pt>
    <dgm:pt modelId="{F78F1D68-2E7F-43ED-B528-F06288FDA1A3}" type="parTrans" cxnId="{DE08FF6B-93EC-4D10-87BB-C57CA8FF16AB}">
      <dgm:prSet/>
      <dgm:spPr/>
      <dgm:t>
        <a:bodyPr/>
        <a:lstStyle/>
        <a:p>
          <a:endParaRPr lang="es-PE"/>
        </a:p>
      </dgm:t>
    </dgm:pt>
    <dgm:pt modelId="{BB5DEC0E-283F-485D-ADD2-DED2671198B7}" type="sibTrans" cxnId="{DE08FF6B-93EC-4D10-87BB-C57CA8FF16AB}">
      <dgm:prSet/>
      <dgm:spPr/>
      <dgm:t>
        <a:bodyPr/>
        <a:lstStyle/>
        <a:p>
          <a:endParaRPr lang="es-PE"/>
        </a:p>
      </dgm:t>
    </dgm:pt>
    <dgm:pt modelId="{7A184CE5-6126-41DB-AFAF-56A1B87E9552}">
      <dgm:prSet phldrT="[Texto]"/>
      <dgm:spPr>
        <a:blipFill rotWithShape="0">
          <a:blip xmlns:r="http://schemas.openxmlformats.org/officeDocument/2006/relationships" r:embed="rId4"/>
          <a:srcRect/>
          <a:stretch>
            <a:fillRect l="-2000" r="-2000"/>
          </a:stretch>
        </a:blipFill>
      </dgm:spPr>
      <dgm:t>
        <a:bodyPr/>
        <a:lstStyle/>
        <a:p>
          <a:r>
            <a:rPr lang="es-PE" b="1"/>
            <a:t>Sedimentos</a:t>
          </a:r>
          <a:endParaRPr lang="es-PE" b="1" dirty="0"/>
        </a:p>
      </dgm:t>
    </dgm:pt>
    <dgm:pt modelId="{35EBE92F-172C-47C7-9E59-0D585287F7E4}" type="parTrans" cxnId="{834B6694-F65B-4F04-8F13-46D5140F533C}">
      <dgm:prSet/>
      <dgm:spPr/>
      <dgm:t>
        <a:bodyPr/>
        <a:lstStyle/>
        <a:p>
          <a:endParaRPr lang="es-PE"/>
        </a:p>
      </dgm:t>
    </dgm:pt>
    <dgm:pt modelId="{E62F5533-BE1E-4CDC-8A40-B1EB87A770BC}" type="sibTrans" cxnId="{834B6694-F65B-4F04-8F13-46D5140F533C}">
      <dgm:prSet/>
      <dgm:spPr/>
      <dgm:t>
        <a:bodyPr/>
        <a:lstStyle/>
        <a:p>
          <a:endParaRPr lang="es-PE"/>
        </a:p>
      </dgm:t>
    </dgm:pt>
    <dgm:pt modelId="{5B165081-4902-4CF0-B763-A7491781A137}" type="pres">
      <dgm:prSet presAssocID="{5EEF2886-FFC4-4740-87D9-EA00AAA3AD5F}" presName="cycle" presStyleCnt="0">
        <dgm:presLayoutVars>
          <dgm:dir/>
          <dgm:resizeHandles val="exact"/>
        </dgm:presLayoutVars>
      </dgm:prSet>
      <dgm:spPr/>
    </dgm:pt>
    <dgm:pt modelId="{9AD0120D-AA34-4063-9FF3-C6D0DF85E9E7}" type="pres">
      <dgm:prSet presAssocID="{57909693-6847-4BDB-B848-9EB8D4AF6DD9}" presName="node" presStyleLbl="node1" presStyleIdx="0" presStyleCnt="4">
        <dgm:presLayoutVars>
          <dgm:bulletEnabled val="1"/>
        </dgm:presLayoutVars>
      </dgm:prSet>
      <dgm:spPr/>
    </dgm:pt>
    <dgm:pt modelId="{52C73BFE-FDDB-483B-9DE7-E4BE6D99DF0B}" type="pres">
      <dgm:prSet presAssocID="{F853D65C-7A3D-4599-8F0E-761298B5B34C}" presName="sibTrans" presStyleLbl="sibTrans2D1" presStyleIdx="0" presStyleCnt="4"/>
      <dgm:spPr/>
    </dgm:pt>
    <dgm:pt modelId="{19A3C828-329C-4FCF-90E0-54D2A55F3111}" type="pres">
      <dgm:prSet presAssocID="{F853D65C-7A3D-4599-8F0E-761298B5B34C}" presName="connectorText" presStyleLbl="sibTrans2D1" presStyleIdx="0" presStyleCnt="4"/>
      <dgm:spPr/>
    </dgm:pt>
    <dgm:pt modelId="{769AE6ED-A938-4842-9041-08C2DAF87325}" type="pres">
      <dgm:prSet presAssocID="{21C1302A-C8BE-444D-B698-D0371031CF0B}" presName="node" presStyleLbl="node1" presStyleIdx="1" presStyleCnt="4">
        <dgm:presLayoutVars>
          <dgm:bulletEnabled val="1"/>
        </dgm:presLayoutVars>
      </dgm:prSet>
      <dgm:spPr/>
    </dgm:pt>
    <dgm:pt modelId="{C1AFE673-67B2-4D35-9EF5-D42B14E91733}" type="pres">
      <dgm:prSet presAssocID="{157B3662-874B-41B6-973D-2D85810D3B97}" presName="sibTrans" presStyleLbl="sibTrans2D1" presStyleIdx="1" presStyleCnt="4"/>
      <dgm:spPr/>
    </dgm:pt>
    <dgm:pt modelId="{2B969983-0921-4342-8F22-902397ADA62A}" type="pres">
      <dgm:prSet presAssocID="{157B3662-874B-41B6-973D-2D85810D3B97}" presName="connectorText" presStyleLbl="sibTrans2D1" presStyleIdx="1" presStyleCnt="4"/>
      <dgm:spPr/>
    </dgm:pt>
    <dgm:pt modelId="{452E4AF0-BB47-4151-9343-342CF09CE84E}" type="pres">
      <dgm:prSet presAssocID="{63062DE3-0F08-4397-BC8C-203089541BC9}" presName="node" presStyleLbl="node1" presStyleIdx="2" presStyleCnt="4">
        <dgm:presLayoutVars>
          <dgm:bulletEnabled val="1"/>
        </dgm:presLayoutVars>
      </dgm:prSet>
      <dgm:spPr/>
    </dgm:pt>
    <dgm:pt modelId="{61EC5A15-8B30-4667-92B8-CCB64C6F688B}" type="pres">
      <dgm:prSet presAssocID="{BB5DEC0E-283F-485D-ADD2-DED2671198B7}" presName="sibTrans" presStyleLbl="sibTrans2D1" presStyleIdx="2" presStyleCnt="4"/>
      <dgm:spPr/>
    </dgm:pt>
    <dgm:pt modelId="{E3B587A3-BC4F-4443-AEB0-6F18E03B3FF5}" type="pres">
      <dgm:prSet presAssocID="{BB5DEC0E-283F-485D-ADD2-DED2671198B7}" presName="connectorText" presStyleLbl="sibTrans2D1" presStyleIdx="2" presStyleCnt="4"/>
      <dgm:spPr/>
    </dgm:pt>
    <dgm:pt modelId="{7C05C627-C69B-4B1B-8F44-9D99578B6682}" type="pres">
      <dgm:prSet presAssocID="{7A184CE5-6126-41DB-AFAF-56A1B87E9552}" presName="node" presStyleLbl="node1" presStyleIdx="3" presStyleCnt="4">
        <dgm:presLayoutVars>
          <dgm:bulletEnabled val="1"/>
        </dgm:presLayoutVars>
      </dgm:prSet>
      <dgm:spPr/>
    </dgm:pt>
    <dgm:pt modelId="{DB2337B8-BD86-4B99-A4C0-97CC527CBC08}" type="pres">
      <dgm:prSet presAssocID="{E62F5533-BE1E-4CDC-8A40-B1EB87A770BC}" presName="sibTrans" presStyleLbl="sibTrans2D1" presStyleIdx="3" presStyleCnt="4"/>
      <dgm:spPr/>
    </dgm:pt>
    <dgm:pt modelId="{824AB220-811A-4EB2-B61B-2C0BB6732351}" type="pres">
      <dgm:prSet presAssocID="{E62F5533-BE1E-4CDC-8A40-B1EB87A770BC}" presName="connectorText" presStyleLbl="sibTrans2D1" presStyleIdx="3" presStyleCnt="4"/>
      <dgm:spPr/>
    </dgm:pt>
  </dgm:ptLst>
  <dgm:cxnLst>
    <dgm:cxn modelId="{B8291B15-1741-45A4-B2F4-CC14F9745CE3}" type="presOf" srcId="{F853D65C-7A3D-4599-8F0E-761298B5B34C}" destId="{19A3C828-329C-4FCF-90E0-54D2A55F3111}" srcOrd="1" destOrd="0" presId="urn:microsoft.com/office/officeart/2005/8/layout/cycle2"/>
    <dgm:cxn modelId="{6D7A4615-42CE-43A4-B26B-A174ADB1809F}" type="presOf" srcId="{E62F5533-BE1E-4CDC-8A40-B1EB87A770BC}" destId="{DB2337B8-BD86-4B99-A4C0-97CC527CBC08}" srcOrd="0" destOrd="0" presId="urn:microsoft.com/office/officeart/2005/8/layout/cycle2"/>
    <dgm:cxn modelId="{6CF0005D-C530-454F-91D3-ADAA2CFD753A}" type="presOf" srcId="{BB5DEC0E-283F-485D-ADD2-DED2671198B7}" destId="{61EC5A15-8B30-4667-92B8-CCB64C6F688B}" srcOrd="0" destOrd="0" presId="urn:microsoft.com/office/officeart/2005/8/layout/cycle2"/>
    <dgm:cxn modelId="{DE08FF6B-93EC-4D10-87BB-C57CA8FF16AB}" srcId="{5EEF2886-FFC4-4740-87D9-EA00AAA3AD5F}" destId="{63062DE3-0F08-4397-BC8C-203089541BC9}" srcOrd="2" destOrd="0" parTransId="{F78F1D68-2E7F-43ED-B528-F06288FDA1A3}" sibTransId="{BB5DEC0E-283F-485D-ADD2-DED2671198B7}"/>
    <dgm:cxn modelId="{194A236D-352D-47C1-9311-E343C7E7C60E}" type="presOf" srcId="{F853D65C-7A3D-4599-8F0E-761298B5B34C}" destId="{52C73BFE-FDDB-483B-9DE7-E4BE6D99DF0B}" srcOrd="0" destOrd="0" presId="urn:microsoft.com/office/officeart/2005/8/layout/cycle2"/>
    <dgm:cxn modelId="{02DAEC70-211C-4ABE-9E2E-592217B8978F}" type="presOf" srcId="{21C1302A-C8BE-444D-B698-D0371031CF0B}" destId="{769AE6ED-A938-4842-9041-08C2DAF87325}" srcOrd="0" destOrd="0" presId="urn:microsoft.com/office/officeart/2005/8/layout/cycle2"/>
    <dgm:cxn modelId="{C082D659-026F-4D37-AEFE-DB900763E545}" type="presOf" srcId="{5EEF2886-FFC4-4740-87D9-EA00AAA3AD5F}" destId="{5B165081-4902-4CF0-B763-A7491781A137}" srcOrd="0" destOrd="0" presId="urn:microsoft.com/office/officeart/2005/8/layout/cycle2"/>
    <dgm:cxn modelId="{DF7DF993-D76E-4AE1-97C5-996DF724CFCB}" type="presOf" srcId="{63062DE3-0F08-4397-BC8C-203089541BC9}" destId="{452E4AF0-BB47-4151-9343-342CF09CE84E}" srcOrd="0" destOrd="0" presId="urn:microsoft.com/office/officeart/2005/8/layout/cycle2"/>
    <dgm:cxn modelId="{834B6694-F65B-4F04-8F13-46D5140F533C}" srcId="{5EEF2886-FFC4-4740-87D9-EA00AAA3AD5F}" destId="{7A184CE5-6126-41DB-AFAF-56A1B87E9552}" srcOrd="3" destOrd="0" parTransId="{35EBE92F-172C-47C7-9E59-0D585287F7E4}" sibTransId="{E62F5533-BE1E-4CDC-8A40-B1EB87A770BC}"/>
    <dgm:cxn modelId="{8595F2B0-74DE-4486-8591-BFC9253DA2EF}" type="presOf" srcId="{157B3662-874B-41B6-973D-2D85810D3B97}" destId="{2B969983-0921-4342-8F22-902397ADA62A}" srcOrd="1" destOrd="0" presId="urn:microsoft.com/office/officeart/2005/8/layout/cycle2"/>
    <dgm:cxn modelId="{F10D3EB5-729E-4903-8EC0-1F005135FD2D}" srcId="{5EEF2886-FFC4-4740-87D9-EA00AAA3AD5F}" destId="{57909693-6847-4BDB-B848-9EB8D4AF6DD9}" srcOrd="0" destOrd="0" parTransId="{D149810B-7E59-40DD-AF46-CE2C8D791608}" sibTransId="{F853D65C-7A3D-4599-8F0E-761298B5B34C}"/>
    <dgm:cxn modelId="{334936D7-AA14-41BE-94BA-82A43493D3BA}" type="presOf" srcId="{E62F5533-BE1E-4CDC-8A40-B1EB87A770BC}" destId="{824AB220-811A-4EB2-B61B-2C0BB6732351}" srcOrd="1" destOrd="0" presId="urn:microsoft.com/office/officeart/2005/8/layout/cycle2"/>
    <dgm:cxn modelId="{1732FADA-A735-4838-8947-AB03A9F8F33E}" srcId="{5EEF2886-FFC4-4740-87D9-EA00AAA3AD5F}" destId="{21C1302A-C8BE-444D-B698-D0371031CF0B}" srcOrd="1" destOrd="0" parTransId="{E521AD05-A85B-4E69-B29E-C9087F587771}" sibTransId="{157B3662-874B-41B6-973D-2D85810D3B97}"/>
    <dgm:cxn modelId="{51FE39E3-395C-499A-B873-051798817D90}" type="presOf" srcId="{7A184CE5-6126-41DB-AFAF-56A1B87E9552}" destId="{7C05C627-C69B-4B1B-8F44-9D99578B6682}" srcOrd="0" destOrd="0" presId="urn:microsoft.com/office/officeart/2005/8/layout/cycle2"/>
    <dgm:cxn modelId="{3BE095E8-C50C-4AA1-AA60-D7D56AF64F42}" type="presOf" srcId="{BB5DEC0E-283F-485D-ADD2-DED2671198B7}" destId="{E3B587A3-BC4F-4443-AEB0-6F18E03B3FF5}" srcOrd="1" destOrd="0" presId="urn:microsoft.com/office/officeart/2005/8/layout/cycle2"/>
    <dgm:cxn modelId="{7F7A04EA-D367-4205-AC96-7C79B8565446}" type="presOf" srcId="{157B3662-874B-41B6-973D-2D85810D3B97}" destId="{C1AFE673-67B2-4D35-9EF5-D42B14E91733}" srcOrd="0" destOrd="0" presId="urn:microsoft.com/office/officeart/2005/8/layout/cycle2"/>
    <dgm:cxn modelId="{7AECCAFF-D6A4-4AED-8465-A5818AB44B08}" type="presOf" srcId="{57909693-6847-4BDB-B848-9EB8D4AF6DD9}" destId="{9AD0120D-AA34-4063-9FF3-C6D0DF85E9E7}" srcOrd="0" destOrd="0" presId="urn:microsoft.com/office/officeart/2005/8/layout/cycle2"/>
    <dgm:cxn modelId="{E90EAB62-B8E0-499F-B304-16DC408DAD81}" type="presParOf" srcId="{5B165081-4902-4CF0-B763-A7491781A137}" destId="{9AD0120D-AA34-4063-9FF3-C6D0DF85E9E7}" srcOrd="0" destOrd="0" presId="urn:microsoft.com/office/officeart/2005/8/layout/cycle2"/>
    <dgm:cxn modelId="{67BDF8AE-590C-4B2B-A7DA-A83789A751A0}" type="presParOf" srcId="{5B165081-4902-4CF0-B763-A7491781A137}" destId="{52C73BFE-FDDB-483B-9DE7-E4BE6D99DF0B}" srcOrd="1" destOrd="0" presId="urn:microsoft.com/office/officeart/2005/8/layout/cycle2"/>
    <dgm:cxn modelId="{21A6D791-3006-41F0-A2D5-69CE0178AE01}" type="presParOf" srcId="{52C73BFE-FDDB-483B-9DE7-E4BE6D99DF0B}" destId="{19A3C828-329C-4FCF-90E0-54D2A55F3111}" srcOrd="0" destOrd="0" presId="urn:microsoft.com/office/officeart/2005/8/layout/cycle2"/>
    <dgm:cxn modelId="{568725FE-3F67-471C-BC89-8BB37943AF76}" type="presParOf" srcId="{5B165081-4902-4CF0-B763-A7491781A137}" destId="{769AE6ED-A938-4842-9041-08C2DAF87325}" srcOrd="2" destOrd="0" presId="urn:microsoft.com/office/officeart/2005/8/layout/cycle2"/>
    <dgm:cxn modelId="{F8E02FA3-A1BE-4234-A8CF-2306E6F02C5B}" type="presParOf" srcId="{5B165081-4902-4CF0-B763-A7491781A137}" destId="{C1AFE673-67B2-4D35-9EF5-D42B14E91733}" srcOrd="3" destOrd="0" presId="urn:microsoft.com/office/officeart/2005/8/layout/cycle2"/>
    <dgm:cxn modelId="{B5F1F0A2-F838-47F0-934F-70CD59539970}" type="presParOf" srcId="{C1AFE673-67B2-4D35-9EF5-D42B14E91733}" destId="{2B969983-0921-4342-8F22-902397ADA62A}" srcOrd="0" destOrd="0" presId="urn:microsoft.com/office/officeart/2005/8/layout/cycle2"/>
    <dgm:cxn modelId="{04A231B5-1C70-465B-94B4-B3CC2BC67431}" type="presParOf" srcId="{5B165081-4902-4CF0-B763-A7491781A137}" destId="{452E4AF0-BB47-4151-9343-342CF09CE84E}" srcOrd="4" destOrd="0" presId="urn:microsoft.com/office/officeart/2005/8/layout/cycle2"/>
    <dgm:cxn modelId="{40790005-7AC6-478A-BD41-071FB80A4176}" type="presParOf" srcId="{5B165081-4902-4CF0-B763-A7491781A137}" destId="{61EC5A15-8B30-4667-92B8-CCB64C6F688B}" srcOrd="5" destOrd="0" presId="urn:microsoft.com/office/officeart/2005/8/layout/cycle2"/>
    <dgm:cxn modelId="{92C62328-01F0-4BD5-B2E2-B750FCEB259E}" type="presParOf" srcId="{61EC5A15-8B30-4667-92B8-CCB64C6F688B}" destId="{E3B587A3-BC4F-4443-AEB0-6F18E03B3FF5}" srcOrd="0" destOrd="0" presId="urn:microsoft.com/office/officeart/2005/8/layout/cycle2"/>
    <dgm:cxn modelId="{6AEFF4D3-EEB2-4C8F-B5EF-CE26E2801B33}" type="presParOf" srcId="{5B165081-4902-4CF0-B763-A7491781A137}" destId="{7C05C627-C69B-4B1B-8F44-9D99578B6682}" srcOrd="6" destOrd="0" presId="urn:microsoft.com/office/officeart/2005/8/layout/cycle2"/>
    <dgm:cxn modelId="{93DCCEB9-972C-435C-BE39-65073D9D5C86}" type="presParOf" srcId="{5B165081-4902-4CF0-B763-A7491781A137}" destId="{DB2337B8-BD86-4B99-A4C0-97CC527CBC08}" srcOrd="7" destOrd="0" presId="urn:microsoft.com/office/officeart/2005/8/layout/cycle2"/>
    <dgm:cxn modelId="{9F62F10D-0523-4807-A149-10EA0B9D08D6}" type="presParOf" srcId="{DB2337B8-BD86-4B99-A4C0-97CC527CBC08}" destId="{824AB220-811A-4EB2-B61B-2C0BB6732351}" srcOrd="0" destOrd="0" presId="urn:microsoft.com/office/officeart/2005/8/layout/cycle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026EF3AA-6554-4173-8622-972CBF8B269D}" type="doc">
      <dgm:prSet loTypeId="urn:microsoft.com/office/officeart/2005/8/layout/default" loCatId="list" qsTypeId="urn:microsoft.com/office/officeart/2005/8/quickstyle/3d3" qsCatId="3D" csTypeId="urn:microsoft.com/office/officeart/2005/8/colors/colorful4" csCatId="colorful" phldr="1"/>
      <dgm:spPr/>
      <dgm:t>
        <a:bodyPr/>
        <a:lstStyle/>
        <a:p>
          <a:endParaRPr lang="es-PE"/>
        </a:p>
      </dgm:t>
    </dgm:pt>
    <dgm:pt modelId="{5A91E177-4680-4152-89E2-C33EB7BCA370}">
      <dgm:prSet phldrT="[Texto]"/>
      <dgm:spPr/>
      <dgm:t>
        <a:bodyPr/>
        <a:lstStyle/>
        <a:p>
          <a:pPr>
            <a:buChar char="•"/>
          </a:pPr>
          <a:r>
            <a:rPr lang="es-PE"/>
            <a:t>Geoquímica</a:t>
          </a:r>
          <a:endParaRPr lang="es-PE" dirty="0"/>
        </a:p>
      </dgm:t>
    </dgm:pt>
    <dgm:pt modelId="{958D814C-4FE9-4C11-A28B-BCF9CDFDDD87}" type="parTrans" cxnId="{85CC5746-67D0-47EC-B55B-14B6C8182C4C}">
      <dgm:prSet/>
      <dgm:spPr/>
      <dgm:t>
        <a:bodyPr/>
        <a:lstStyle/>
        <a:p>
          <a:endParaRPr lang="es-PE">
            <a:solidFill>
              <a:schemeClr val="tx1"/>
            </a:solidFill>
          </a:endParaRPr>
        </a:p>
      </dgm:t>
    </dgm:pt>
    <dgm:pt modelId="{CC88B154-B5E9-437A-87C9-5911BDE6FF81}" type="sibTrans" cxnId="{85CC5746-67D0-47EC-B55B-14B6C8182C4C}">
      <dgm:prSet/>
      <dgm:spPr/>
      <dgm:t>
        <a:bodyPr/>
        <a:lstStyle/>
        <a:p>
          <a:endParaRPr lang="es-PE">
            <a:solidFill>
              <a:schemeClr val="tx1"/>
            </a:solidFill>
          </a:endParaRPr>
        </a:p>
      </dgm:t>
    </dgm:pt>
    <dgm:pt modelId="{32C4AAB5-93DB-4AE8-8208-8DDF5A3DF79A}">
      <dgm:prSet/>
      <dgm:spPr/>
      <dgm:t>
        <a:bodyPr/>
        <a:lstStyle/>
        <a:p>
          <a:r>
            <a:rPr lang="es-PE"/>
            <a:t>Litogeoquímica</a:t>
          </a:r>
          <a:endParaRPr lang="es-PE" dirty="0"/>
        </a:p>
      </dgm:t>
    </dgm:pt>
    <dgm:pt modelId="{645FB335-FBF3-4E1E-BBE0-87CEF42CC8F8}" type="parTrans" cxnId="{76AD49FF-12A8-402E-AF31-FE2810E44D12}">
      <dgm:prSet/>
      <dgm:spPr/>
      <dgm:t>
        <a:bodyPr/>
        <a:lstStyle/>
        <a:p>
          <a:endParaRPr lang="es-PE">
            <a:solidFill>
              <a:schemeClr val="tx1"/>
            </a:solidFill>
          </a:endParaRPr>
        </a:p>
      </dgm:t>
    </dgm:pt>
    <dgm:pt modelId="{48FD93BB-732B-44BB-83B1-247639AD843D}" type="sibTrans" cxnId="{76AD49FF-12A8-402E-AF31-FE2810E44D12}">
      <dgm:prSet/>
      <dgm:spPr/>
      <dgm:t>
        <a:bodyPr/>
        <a:lstStyle/>
        <a:p>
          <a:endParaRPr lang="es-PE">
            <a:solidFill>
              <a:schemeClr val="tx1"/>
            </a:solidFill>
          </a:endParaRPr>
        </a:p>
      </dgm:t>
    </dgm:pt>
    <dgm:pt modelId="{BFF5EB70-6E82-45BD-AAB1-BC43F9C6E9C0}">
      <dgm:prSet/>
      <dgm:spPr/>
      <dgm:t>
        <a:bodyPr/>
        <a:lstStyle/>
        <a:p>
          <a:r>
            <a:rPr lang="es-PE"/>
            <a:t>Hidrogeoquímica</a:t>
          </a:r>
          <a:endParaRPr lang="es-PE" dirty="0"/>
        </a:p>
      </dgm:t>
    </dgm:pt>
    <dgm:pt modelId="{D9A71B87-8B03-4C35-BFD9-7D4768BF844E}" type="parTrans" cxnId="{66C88F08-ABCB-4BE9-9816-64522CD3B44E}">
      <dgm:prSet/>
      <dgm:spPr/>
      <dgm:t>
        <a:bodyPr/>
        <a:lstStyle/>
        <a:p>
          <a:endParaRPr lang="es-PE">
            <a:solidFill>
              <a:schemeClr val="tx1"/>
            </a:solidFill>
          </a:endParaRPr>
        </a:p>
      </dgm:t>
    </dgm:pt>
    <dgm:pt modelId="{A10241AB-EDA4-493E-9050-2B59D9BD8748}" type="sibTrans" cxnId="{66C88F08-ABCB-4BE9-9816-64522CD3B44E}">
      <dgm:prSet/>
      <dgm:spPr/>
      <dgm:t>
        <a:bodyPr/>
        <a:lstStyle/>
        <a:p>
          <a:endParaRPr lang="es-PE">
            <a:solidFill>
              <a:schemeClr val="tx1"/>
            </a:solidFill>
          </a:endParaRPr>
        </a:p>
      </dgm:t>
    </dgm:pt>
    <dgm:pt modelId="{982532FA-DF8B-46AA-8EF8-59ED7DC64E7C}">
      <dgm:prSet/>
      <dgm:spPr/>
      <dgm:t>
        <a:bodyPr/>
        <a:lstStyle/>
        <a:p>
          <a:r>
            <a:rPr lang="es-PE" dirty="0" err="1"/>
            <a:t>Petromineralogía</a:t>
          </a:r>
          <a:endParaRPr lang="es-PE" dirty="0"/>
        </a:p>
      </dgm:t>
    </dgm:pt>
    <dgm:pt modelId="{646C0DDB-7D44-431B-A0EE-135C3AAFC85D}" type="parTrans" cxnId="{37241881-A9C6-4409-832D-7E6FFB5FE237}">
      <dgm:prSet/>
      <dgm:spPr/>
      <dgm:t>
        <a:bodyPr/>
        <a:lstStyle/>
        <a:p>
          <a:endParaRPr lang="es-PE">
            <a:solidFill>
              <a:schemeClr val="tx1"/>
            </a:solidFill>
          </a:endParaRPr>
        </a:p>
      </dgm:t>
    </dgm:pt>
    <dgm:pt modelId="{A934622D-602E-483E-8226-A640267CAC8D}" type="sibTrans" cxnId="{37241881-A9C6-4409-832D-7E6FFB5FE237}">
      <dgm:prSet/>
      <dgm:spPr/>
      <dgm:t>
        <a:bodyPr/>
        <a:lstStyle/>
        <a:p>
          <a:endParaRPr lang="es-PE">
            <a:solidFill>
              <a:schemeClr val="tx1"/>
            </a:solidFill>
          </a:endParaRPr>
        </a:p>
      </dgm:t>
    </dgm:pt>
    <dgm:pt modelId="{ABEDD8E0-E711-47C0-922D-12507DF9FD74}">
      <dgm:prSet/>
      <dgm:spPr/>
      <dgm:t>
        <a:bodyPr/>
        <a:lstStyle/>
        <a:p>
          <a:r>
            <a:rPr lang="es-PE" dirty="0"/>
            <a:t>Hidrogeología</a:t>
          </a:r>
        </a:p>
      </dgm:t>
    </dgm:pt>
    <dgm:pt modelId="{3AE94794-B3C8-4D7D-BCFD-A5EFEAC1EC56}" type="parTrans" cxnId="{C9595136-E312-42F7-AAA6-E3D2A39EA002}">
      <dgm:prSet/>
      <dgm:spPr/>
      <dgm:t>
        <a:bodyPr/>
        <a:lstStyle/>
        <a:p>
          <a:endParaRPr lang="es-PE">
            <a:solidFill>
              <a:schemeClr val="tx1"/>
            </a:solidFill>
          </a:endParaRPr>
        </a:p>
      </dgm:t>
    </dgm:pt>
    <dgm:pt modelId="{934A66E0-6DC0-429B-BF04-2A929274C869}" type="sibTrans" cxnId="{C9595136-E312-42F7-AAA6-E3D2A39EA002}">
      <dgm:prSet/>
      <dgm:spPr/>
      <dgm:t>
        <a:bodyPr/>
        <a:lstStyle/>
        <a:p>
          <a:endParaRPr lang="es-PE">
            <a:solidFill>
              <a:schemeClr val="tx1"/>
            </a:solidFill>
          </a:endParaRPr>
        </a:p>
      </dgm:t>
    </dgm:pt>
    <dgm:pt modelId="{A524F32D-A18E-4CF5-BD1C-5CDB36DB5388}" type="pres">
      <dgm:prSet presAssocID="{026EF3AA-6554-4173-8622-972CBF8B269D}" presName="diagram" presStyleCnt="0">
        <dgm:presLayoutVars>
          <dgm:dir/>
          <dgm:resizeHandles val="exact"/>
        </dgm:presLayoutVars>
      </dgm:prSet>
      <dgm:spPr/>
    </dgm:pt>
    <dgm:pt modelId="{65D7D8FE-72B5-4F02-BE3F-C24AA3883D5D}" type="pres">
      <dgm:prSet presAssocID="{5A91E177-4680-4152-89E2-C33EB7BCA370}" presName="node" presStyleLbl="node1" presStyleIdx="0" presStyleCnt="5">
        <dgm:presLayoutVars>
          <dgm:bulletEnabled val="1"/>
        </dgm:presLayoutVars>
      </dgm:prSet>
      <dgm:spPr/>
    </dgm:pt>
    <dgm:pt modelId="{6BBBB46B-75B5-4B70-9B80-D16E4454800B}" type="pres">
      <dgm:prSet presAssocID="{CC88B154-B5E9-437A-87C9-5911BDE6FF81}" presName="sibTrans" presStyleCnt="0"/>
      <dgm:spPr/>
    </dgm:pt>
    <dgm:pt modelId="{8C43B095-081E-4A02-BD6C-79629A11734A}" type="pres">
      <dgm:prSet presAssocID="{32C4AAB5-93DB-4AE8-8208-8DDF5A3DF79A}" presName="node" presStyleLbl="node1" presStyleIdx="1" presStyleCnt="5">
        <dgm:presLayoutVars>
          <dgm:bulletEnabled val="1"/>
        </dgm:presLayoutVars>
      </dgm:prSet>
      <dgm:spPr/>
    </dgm:pt>
    <dgm:pt modelId="{5E1672DB-CC41-4916-9D84-845615EAACF2}" type="pres">
      <dgm:prSet presAssocID="{48FD93BB-732B-44BB-83B1-247639AD843D}" presName="sibTrans" presStyleCnt="0"/>
      <dgm:spPr/>
    </dgm:pt>
    <dgm:pt modelId="{8D59F013-392C-4E87-A3CE-825A026FCE12}" type="pres">
      <dgm:prSet presAssocID="{BFF5EB70-6E82-45BD-AAB1-BC43F9C6E9C0}" presName="node" presStyleLbl="node1" presStyleIdx="2" presStyleCnt="5">
        <dgm:presLayoutVars>
          <dgm:bulletEnabled val="1"/>
        </dgm:presLayoutVars>
      </dgm:prSet>
      <dgm:spPr/>
    </dgm:pt>
    <dgm:pt modelId="{BC18598D-C66F-4B7F-AB5C-30EC23B46143}" type="pres">
      <dgm:prSet presAssocID="{A10241AB-EDA4-493E-9050-2B59D9BD8748}" presName="sibTrans" presStyleCnt="0"/>
      <dgm:spPr/>
    </dgm:pt>
    <dgm:pt modelId="{FB588122-3E6D-40B1-B656-270ACB1FC29A}" type="pres">
      <dgm:prSet presAssocID="{982532FA-DF8B-46AA-8EF8-59ED7DC64E7C}" presName="node" presStyleLbl="node1" presStyleIdx="3" presStyleCnt="5">
        <dgm:presLayoutVars>
          <dgm:bulletEnabled val="1"/>
        </dgm:presLayoutVars>
      </dgm:prSet>
      <dgm:spPr/>
    </dgm:pt>
    <dgm:pt modelId="{64E3A638-954F-4569-8339-1AFB61554CA7}" type="pres">
      <dgm:prSet presAssocID="{A934622D-602E-483E-8226-A640267CAC8D}" presName="sibTrans" presStyleCnt="0"/>
      <dgm:spPr/>
    </dgm:pt>
    <dgm:pt modelId="{A8165332-066B-4B6E-8C3A-22A50C3FEBC0}" type="pres">
      <dgm:prSet presAssocID="{ABEDD8E0-E711-47C0-922D-12507DF9FD74}" presName="node" presStyleLbl="node1" presStyleIdx="4" presStyleCnt="5">
        <dgm:presLayoutVars>
          <dgm:bulletEnabled val="1"/>
        </dgm:presLayoutVars>
      </dgm:prSet>
      <dgm:spPr/>
    </dgm:pt>
  </dgm:ptLst>
  <dgm:cxnLst>
    <dgm:cxn modelId="{BB077501-959A-4173-B501-352E3EBE891F}" type="presOf" srcId="{ABEDD8E0-E711-47C0-922D-12507DF9FD74}" destId="{A8165332-066B-4B6E-8C3A-22A50C3FEBC0}" srcOrd="0" destOrd="0" presId="urn:microsoft.com/office/officeart/2005/8/layout/default"/>
    <dgm:cxn modelId="{66C88F08-ABCB-4BE9-9816-64522CD3B44E}" srcId="{026EF3AA-6554-4173-8622-972CBF8B269D}" destId="{BFF5EB70-6E82-45BD-AAB1-BC43F9C6E9C0}" srcOrd="2" destOrd="0" parTransId="{D9A71B87-8B03-4C35-BFD9-7D4768BF844E}" sibTransId="{A10241AB-EDA4-493E-9050-2B59D9BD8748}"/>
    <dgm:cxn modelId="{C9595136-E312-42F7-AAA6-E3D2A39EA002}" srcId="{026EF3AA-6554-4173-8622-972CBF8B269D}" destId="{ABEDD8E0-E711-47C0-922D-12507DF9FD74}" srcOrd="4" destOrd="0" parTransId="{3AE94794-B3C8-4D7D-BCFD-A5EFEAC1EC56}" sibTransId="{934A66E0-6DC0-429B-BF04-2A929274C869}"/>
    <dgm:cxn modelId="{85CC5746-67D0-47EC-B55B-14B6C8182C4C}" srcId="{026EF3AA-6554-4173-8622-972CBF8B269D}" destId="{5A91E177-4680-4152-89E2-C33EB7BCA370}" srcOrd="0" destOrd="0" parTransId="{958D814C-4FE9-4C11-A28B-BCF9CDFDDD87}" sibTransId="{CC88B154-B5E9-437A-87C9-5911BDE6FF81}"/>
    <dgm:cxn modelId="{FD044E70-B244-428F-87FA-452B9D6A76CF}" type="presOf" srcId="{BFF5EB70-6E82-45BD-AAB1-BC43F9C6E9C0}" destId="{8D59F013-392C-4E87-A3CE-825A026FCE12}" srcOrd="0" destOrd="0" presId="urn:microsoft.com/office/officeart/2005/8/layout/default"/>
    <dgm:cxn modelId="{37241881-A9C6-4409-832D-7E6FFB5FE237}" srcId="{026EF3AA-6554-4173-8622-972CBF8B269D}" destId="{982532FA-DF8B-46AA-8EF8-59ED7DC64E7C}" srcOrd="3" destOrd="0" parTransId="{646C0DDB-7D44-431B-A0EE-135C3AAFC85D}" sibTransId="{A934622D-602E-483E-8226-A640267CAC8D}"/>
    <dgm:cxn modelId="{F3B8FD97-6B53-44EA-890C-AC9BAFBCA8CD}" type="presOf" srcId="{026EF3AA-6554-4173-8622-972CBF8B269D}" destId="{A524F32D-A18E-4CF5-BD1C-5CDB36DB5388}" srcOrd="0" destOrd="0" presId="urn:microsoft.com/office/officeart/2005/8/layout/default"/>
    <dgm:cxn modelId="{2AC822E0-BFF7-43CA-872C-A88772DEA6DB}" type="presOf" srcId="{5A91E177-4680-4152-89E2-C33EB7BCA370}" destId="{65D7D8FE-72B5-4F02-BE3F-C24AA3883D5D}" srcOrd="0" destOrd="0" presId="urn:microsoft.com/office/officeart/2005/8/layout/default"/>
    <dgm:cxn modelId="{DB4A83E5-1CD6-4577-A5AE-E82F911F5F63}" type="presOf" srcId="{32C4AAB5-93DB-4AE8-8208-8DDF5A3DF79A}" destId="{8C43B095-081E-4A02-BD6C-79629A11734A}" srcOrd="0" destOrd="0" presId="urn:microsoft.com/office/officeart/2005/8/layout/default"/>
    <dgm:cxn modelId="{575E67E7-9236-43CF-B2FE-A3F7B4F2FE71}" type="presOf" srcId="{982532FA-DF8B-46AA-8EF8-59ED7DC64E7C}" destId="{FB588122-3E6D-40B1-B656-270ACB1FC29A}" srcOrd="0" destOrd="0" presId="urn:microsoft.com/office/officeart/2005/8/layout/default"/>
    <dgm:cxn modelId="{76AD49FF-12A8-402E-AF31-FE2810E44D12}" srcId="{026EF3AA-6554-4173-8622-972CBF8B269D}" destId="{32C4AAB5-93DB-4AE8-8208-8DDF5A3DF79A}" srcOrd="1" destOrd="0" parTransId="{645FB335-FBF3-4E1E-BBE0-87CEF42CC8F8}" sibTransId="{48FD93BB-732B-44BB-83B1-247639AD843D}"/>
    <dgm:cxn modelId="{1B496AFB-38FF-4E6C-987F-592740383516}" type="presParOf" srcId="{A524F32D-A18E-4CF5-BD1C-5CDB36DB5388}" destId="{65D7D8FE-72B5-4F02-BE3F-C24AA3883D5D}" srcOrd="0" destOrd="0" presId="urn:microsoft.com/office/officeart/2005/8/layout/default"/>
    <dgm:cxn modelId="{8C156908-6FF2-46B3-AE80-F0962879EBAC}" type="presParOf" srcId="{A524F32D-A18E-4CF5-BD1C-5CDB36DB5388}" destId="{6BBBB46B-75B5-4B70-9B80-D16E4454800B}" srcOrd="1" destOrd="0" presId="urn:microsoft.com/office/officeart/2005/8/layout/default"/>
    <dgm:cxn modelId="{9057ECF4-4E07-4E6B-9F18-8B4179963293}" type="presParOf" srcId="{A524F32D-A18E-4CF5-BD1C-5CDB36DB5388}" destId="{8C43B095-081E-4A02-BD6C-79629A11734A}" srcOrd="2" destOrd="0" presId="urn:microsoft.com/office/officeart/2005/8/layout/default"/>
    <dgm:cxn modelId="{A6E66E4B-4873-4760-8353-4D555AAB02C3}" type="presParOf" srcId="{A524F32D-A18E-4CF5-BD1C-5CDB36DB5388}" destId="{5E1672DB-CC41-4916-9D84-845615EAACF2}" srcOrd="3" destOrd="0" presId="urn:microsoft.com/office/officeart/2005/8/layout/default"/>
    <dgm:cxn modelId="{678F9026-3359-4E87-AD05-FF8B6803EA78}" type="presParOf" srcId="{A524F32D-A18E-4CF5-BD1C-5CDB36DB5388}" destId="{8D59F013-392C-4E87-A3CE-825A026FCE12}" srcOrd="4" destOrd="0" presId="urn:microsoft.com/office/officeart/2005/8/layout/default"/>
    <dgm:cxn modelId="{EB950546-5DCF-49FB-BB94-4CA4B0FB6FCC}" type="presParOf" srcId="{A524F32D-A18E-4CF5-BD1C-5CDB36DB5388}" destId="{BC18598D-C66F-4B7F-AB5C-30EC23B46143}" srcOrd="5" destOrd="0" presId="urn:microsoft.com/office/officeart/2005/8/layout/default"/>
    <dgm:cxn modelId="{3EEE8C24-A981-4112-97DD-B9AF6A499A27}" type="presParOf" srcId="{A524F32D-A18E-4CF5-BD1C-5CDB36DB5388}" destId="{FB588122-3E6D-40B1-B656-270ACB1FC29A}" srcOrd="6" destOrd="0" presId="urn:microsoft.com/office/officeart/2005/8/layout/default"/>
    <dgm:cxn modelId="{92D0F491-A7B7-43F7-8A37-68E5FCF1230F}" type="presParOf" srcId="{A524F32D-A18E-4CF5-BD1C-5CDB36DB5388}" destId="{64E3A638-954F-4569-8339-1AFB61554CA7}" srcOrd="7" destOrd="0" presId="urn:microsoft.com/office/officeart/2005/8/layout/default"/>
    <dgm:cxn modelId="{12BC9783-E822-41E0-B5A2-7E7BBC6A6C89}" type="presParOf" srcId="{A524F32D-A18E-4CF5-BD1C-5CDB36DB5388}" destId="{A8165332-066B-4B6E-8C3A-22A50C3FEBC0}" srcOrd="8" destOrd="0" presId="urn:microsoft.com/office/officeart/2005/8/layout/default"/>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33C18959-D8F2-44C1-9782-7E2146EFE79F}" type="doc">
      <dgm:prSet loTypeId="urn:microsoft.com/office/officeart/2005/8/layout/cycle8" loCatId="cycle" qsTypeId="urn:microsoft.com/office/officeart/2005/8/quickstyle/simple5" qsCatId="simple" csTypeId="urn:microsoft.com/office/officeart/2005/8/colors/colorful4" csCatId="colorful" phldr="1"/>
      <dgm:spPr/>
      <dgm:t>
        <a:bodyPr/>
        <a:lstStyle/>
        <a:p>
          <a:endParaRPr lang="es-PE"/>
        </a:p>
      </dgm:t>
    </dgm:pt>
    <dgm:pt modelId="{3B05958B-EBD2-4482-BD47-0D4B5BB1F522}">
      <dgm:prSet phldrT="[Texto]" custT="1"/>
      <dgm:spPr/>
      <dgm:t>
        <a:bodyPr/>
        <a:lstStyle/>
        <a:p>
          <a:r>
            <a:rPr lang="es-PE" sz="1600">
              <a:solidFill>
                <a:schemeClr val="tx1"/>
              </a:solidFill>
            </a:rPr>
            <a:t>Análisis de las Características físico-químicas in-situ : ph, CE, ORP, ETC .</a:t>
          </a:r>
          <a:endParaRPr lang="es-PE" sz="1600" dirty="0">
            <a:solidFill>
              <a:schemeClr val="tx1"/>
            </a:solidFill>
          </a:endParaRPr>
        </a:p>
      </dgm:t>
    </dgm:pt>
    <dgm:pt modelId="{20AD2F74-9C2F-4FF9-A189-93962B172A50}" type="parTrans" cxnId="{9509CE11-759C-45F2-9845-01AE5ECE55E5}">
      <dgm:prSet/>
      <dgm:spPr/>
      <dgm:t>
        <a:bodyPr/>
        <a:lstStyle/>
        <a:p>
          <a:endParaRPr lang="es-PE" sz="1600">
            <a:solidFill>
              <a:schemeClr val="tx1"/>
            </a:solidFill>
          </a:endParaRPr>
        </a:p>
      </dgm:t>
    </dgm:pt>
    <dgm:pt modelId="{02F5CC9C-4810-406D-88FC-9A1B4E1CF28B}" type="sibTrans" cxnId="{9509CE11-759C-45F2-9845-01AE5ECE55E5}">
      <dgm:prSet/>
      <dgm:spPr/>
      <dgm:t>
        <a:bodyPr/>
        <a:lstStyle/>
        <a:p>
          <a:endParaRPr lang="es-PE" sz="1600">
            <a:solidFill>
              <a:schemeClr val="tx1"/>
            </a:solidFill>
          </a:endParaRPr>
        </a:p>
      </dgm:t>
    </dgm:pt>
    <dgm:pt modelId="{1B41408D-6541-45B9-9CC6-188623C7E943}">
      <dgm:prSet phldrT="[Texto]" custT="1"/>
      <dgm:spPr/>
      <dgm:t>
        <a:bodyPr/>
        <a:lstStyle/>
        <a:p>
          <a:r>
            <a:rPr lang="es-PE" sz="1600">
              <a:solidFill>
                <a:schemeClr val="tx1"/>
              </a:solidFill>
            </a:rPr>
            <a:t>Hidroquímica: Análisis de características o composición química del agua.</a:t>
          </a:r>
          <a:endParaRPr lang="es-PE" sz="1600" dirty="0">
            <a:solidFill>
              <a:schemeClr val="tx1"/>
            </a:solidFill>
          </a:endParaRPr>
        </a:p>
      </dgm:t>
    </dgm:pt>
    <dgm:pt modelId="{0F3C62B7-B3A1-4167-B4A4-75891B2DAAA2}" type="parTrans" cxnId="{D3BB3EA1-F838-43BB-A5EA-7C626E45A197}">
      <dgm:prSet/>
      <dgm:spPr/>
      <dgm:t>
        <a:bodyPr/>
        <a:lstStyle/>
        <a:p>
          <a:endParaRPr lang="es-PE" sz="1600">
            <a:solidFill>
              <a:schemeClr val="tx1"/>
            </a:solidFill>
          </a:endParaRPr>
        </a:p>
      </dgm:t>
    </dgm:pt>
    <dgm:pt modelId="{E0A4B441-A016-4B85-9842-A270896DEEA4}" type="sibTrans" cxnId="{D3BB3EA1-F838-43BB-A5EA-7C626E45A197}">
      <dgm:prSet/>
      <dgm:spPr/>
      <dgm:t>
        <a:bodyPr/>
        <a:lstStyle/>
        <a:p>
          <a:endParaRPr lang="es-PE" sz="1600">
            <a:solidFill>
              <a:schemeClr val="tx1"/>
            </a:solidFill>
          </a:endParaRPr>
        </a:p>
      </dgm:t>
    </dgm:pt>
    <dgm:pt modelId="{311DAF00-B115-46B5-B02E-FF9A38B4CECB}">
      <dgm:prSet phldrT="[Texto]" custT="1"/>
      <dgm:spPr/>
      <dgm:t>
        <a:bodyPr/>
        <a:lstStyle/>
        <a:p>
          <a:r>
            <a:rPr lang="es-PE" sz="1600">
              <a:solidFill>
                <a:schemeClr val="tx1"/>
              </a:solidFill>
            </a:rPr>
            <a:t>Análisis Litológico &amp; Estructural</a:t>
          </a:r>
          <a:endParaRPr lang="es-PE" sz="1600" dirty="0">
            <a:solidFill>
              <a:schemeClr val="tx1"/>
            </a:solidFill>
          </a:endParaRPr>
        </a:p>
      </dgm:t>
    </dgm:pt>
    <dgm:pt modelId="{E0412C8B-1EB6-4964-8435-8F5413A41743}" type="parTrans" cxnId="{D1A7C76C-CA58-43F0-B691-687CD813415A}">
      <dgm:prSet/>
      <dgm:spPr/>
      <dgm:t>
        <a:bodyPr/>
        <a:lstStyle/>
        <a:p>
          <a:endParaRPr lang="es-PE" sz="1600">
            <a:solidFill>
              <a:schemeClr val="tx1"/>
            </a:solidFill>
          </a:endParaRPr>
        </a:p>
      </dgm:t>
    </dgm:pt>
    <dgm:pt modelId="{2E71F506-85E9-4CC1-A990-B042D6839CC5}" type="sibTrans" cxnId="{D1A7C76C-CA58-43F0-B691-687CD813415A}">
      <dgm:prSet/>
      <dgm:spPr/>
      <dgm:t>
        <a:bodyPr/>
        <a:lstStyle/>
        <a:p>
          <a:endParaRPr lang="es-PE" sz="1600">
            <a:solidFill>
              <a:schemeClr val="tx1"/>
            </a:solidFill>
          </a:endParaRPr>
        </a:p>
      </dgm:t>
    </dgm:pt>
    <dgm:pt modelId="{5F6AC49F-810A-45CD-B374-785AA467D897}">
      <dgm:prSet phldrT="[Texto]" custT="1"/>
      <dgm:spPr/>
      <dgm:t>
        <a:bodyPr/>
        <a:lstStyle/>
        <a:p>
          <a:r>
            <a:rPr lang="es-PE" sz="1600">
              <a:solidFill>
                <a:schemeClr val="tx1"/>
              </a:solidFill>
            </a:rPr>
            <a:t>Petromineralogía, Litogeoquímica &amp; Geoquímica</a:t>
          </a:r>
          <a:endParaRPr lang="es-PE" sz="1600" dirty="0">
            <a:solidFill>
              <a:schemeClr val="tx1"/>
            </a:solidFill>
          </a:endParaRPr>
        </a:p>
      </dgm:t>
    </dgm:pt>
    <dgm:pt modelId="{E9B1FDBD-9E8A-4369-8877-080F2BA5ED28}" type="parTrans" cxnId="{B6D74790-02B8-4B33-987B-7161253F9BF4}">
      <dgm:prSet/>
      <dgm:spPr/>
      <dgm:t>
        <a:bodyPr/>
        <a:lstStyle/>
        <a:p>
          <a:endParaRPr lang="es-PE" sz="1600">
            <a:solidFill>
              <a:schemeClr val="tx1"/>
            </a:solidFill>
          </a:endParaRPr>
        </a:p>
      </dgm:t>
    </dgm:pt>
    <dgm:pt modelId="{B61724C1-FBB1-40DC-93CD-45D7B075D449}" type="sibTrans" cxnId="{B6D74790-02B8-4B33-987B-7161253F9BF4}">
      <dgm:prSet/>
      <dgm:spPr/>
      <dgm:t>
        <a:bodyPr/>
        <a:lstStyle/>
        <a:p>
          <a:endParaRPr lang="es-PE" sz="1600">
            <a:solidFill>
              <a:schemeClr val="tx1"/>
            </a:solidFill>
          </a:endParaRPr>
        </a:p>
      </dgm:t>
    </dgm:pt>
    <dgm:pt modelId="{F7AD0B17-560D-4B44-8BA6-FD67266EAF79}">
      <dgm:prSet phldrT="[Texto]" custT="1"/>
      <dgm:spPr/>
      <dgm:t>
        <a:bodyPr/>
        <a:lstStyle/>
        <a:p>
          <a:r>
            <a:rPr lang="es-PE" sz="1600">
              <a:solidFill>
                <a:schemeClr val="tx1"/>
              </a:solidFill>
            </a:rPr>
            <a:t>Aforos ríos y quebradas</a:t>
          </a:r>
          <a:endParaRPr lang="es-PE" sz="1600" dirty="0">
            <a:solidFill>
              <a:schemeClr val="tx1"/>
            </a:solidFill>
          </a:endParaRPr>
        </a:p>
      </dgm:t>
    </dgm:pt>
    <dgm:pt modelId="{A9DA37EA-E931-42A4-B4A4-0358FE89FA8E}" type="parTrans" cxnId="{90BFFE12-8154-4415-A013-8B2FE6CBAF10}">
      <dgm:prSet/>
      <dgm:spPr/>
      <dgm:t>
        <a:bodyPr/>
        <a:lstStyle/>
        <a:p>
          <a:endParaRPr lang="es-PE" sz="1600"/>
        </a:p>
      </dgm:t>
    </dgm:pt>
    <dgm:pt modelId="{A2F8CCB9-1FFA-47B8-9F50-4F2AD1C7FA61}" type="sibTrans" cxnId="{90BFFE12-8154-4415-A013-8B2FE6CBAF10}">
      <dgm:prSet/>
      <dgm:spPr/>
      <dgm:t>
        <a:bodyPr/>
        <a:lstStyle/>
        <a:p>
          <a:endParaRPr lang="es-PE" sz="1600"/>
        </a:p>
      </dgm:t>
    </dgm:pt>
    <dgm:pt modelId="{1CBE123C-1768-4558-A8C4-A9A56DA921BD}" type="pres">
      <dgm:prSet presAssocID="{33C18959-D8F2-44C1-9782-7E2146EFE79F}" presName="compositeShape" presStyleCnt="0">
        <dgm:presLayoutVars>
          <dgm:chMax val="7"/>
          <dgm:dir/>
          <dgm:resizeHandles val="exact"/>
        </dgm:presLayoutVars>
      </dgm:prSet>
      <dgm:spPr/>
    </dgm:pt>
    <dgm:pt modelId="{D3759C4E-951C-4B92-A444-D824B8D568B2}" type="pres">
      <dgm:prSet presAssocID="{33C18959-D8F2-44C1-9782-7E2146EFE79F}" presName="wedge1" presStyleLbl="node1" presStyleIdx="0" presStyleCnt="5"/>
      <dgm:spPr/>
    </dgm:pt>
    <dgm:pt modelId="{FED386D6-282D-4BF1-8ED4-D5D89DA28BA8}" type="pres">
      <dgm:prSet presAssocID="{33C18959-D8F2-44C1-9782-7E2146EFE79F}" presName="dummy1a" presStyleCnt="0"/>
      <dgm:spPr/>
    </dgm:pt>
    <dgm:pt modelId="{82D6131E-9D23-4FBB-A4D7-3985FB6823E8}" type="pres">
      <dgm:prSet presAssocID="{33C18959-D8F2-44C1-9782-7E2146EFE79F}" presName="dummy1b" presStyleCnt="0"/>
      <dgm:spPr/>
    </dgm:pt>
    <dgm:pt modelId="{51F7171E-F7EA-44F3-BAD5-AB80F4032E83}" type="pres">
      <dgm:prSet presAssocID="{33C18959-D8F2-44C1-9782-7E2146EFE79F}" presName="wedge1Tx" presStyleLbl="node1" presStyleIdx="0" presStyleCnt="5">
        <dgm:presLayoutVars>
          <dgm:chMax val="0"/>
          <dgm:chPref val="0"/>
          <dgm:bulletEnabled val="1"/>
        </dgm:presLayoutVars>
      </dgm:prSet>
      <dgm:spPr/>
    </dgm:pt>
    <dgm:pt modelId="{1239BA1B-11DD-44BF-BA42-B6EEED4E9F21}" type="pres">
      <dgm:prSet presAssocID="{33C18959-D8F2-44C1-9782-7E2146EFE79F}" presName="wedge2" presStyleLbl="node1" presStyleIdx="1" presStyleCnt="5"/>
      <dgm:spPr/>
    </dgm:pt>
    <dgm:pt modelId="{BB13BEA8-B9C1-46D4-9A34-C0CF7A61FA32}" type="pres">
      <dgm:prSet presAssocID="{33C18959-D8F2-44C1-9782-7E2146EFE79F}" presName="dummy2a" presStyleCnt="0"/>
      <dgm:spPr/>
    </dgm:pt>
    <dgm:pt modelId="{B03588E2-5528-45F7-ACD1-CF3495DC57EC}" type="pres">
      <dgm:prSet presAssocID="{33C18959-D8F2-44C1-9782-7E2146EFE79F}" presName="dummy2b" presStyleCnt="0"/>
      <dgm:spPr/>
    </dgm:pt>
    <dgm:pt modelId="{44A79151-79BE-48F3-BB44-33AEDBFC3F90}" type="pres">
      <dgm:prSet presAssocID="{33C18959-D8F2-44C1-9782-7E2146EFE79F}" presName="wedge2Tx" presStyleLbl="node1" presStyleIdx="1" presStyleCnt="5">
        <dgm:presLayoutVars>
          <dgm:chMax val="0"/>
          <dgm:chPref val="0"/>
          <dgm:bulletEnabled val="1"/>
        </dgm:presLayoutVars>
      </dgm:prSet>
      <dgm:spPr/>
    </dgm:pt>
    <dgm:pt modelId="{0BB3C89C-72CB-489B-8542-555A6961C13E}" type="pres">
      <dgm:prSet presAssocID="{33C18959-D8F2-44C1-9782-7E2146EFE79F}" presName="wedge3" presStyleLbl="node1" presStyleIdx="2" presStyleCnt="5"/>
      <dgm:spPr/>
    </dgm:pt>
    <dgm:pt modelId="{7A83E76D-22DF-4380-963E-F3763F18FDA8}" type="pres">
      <dgm:prSet presAssocID="{33C18959-D8F2-44C1-9782-7E2146EFE79F}" presName="dummy3a" presStyleCnt="0"/>
      <dgm:spPr/>
    </dgm:pt>
    <dgm:pt modelId="{05A96E8E-C1E6-4763-8B62-4D675DDF1C59}" type="pres">
      <dgm:prSet presAssocID="{33C18959-D8F2-44C1-9782-7E2146EFE79F}" presName="dummy3b" presStyleCnt="0"/>
      <dgm:spPr/>
    </dgm:pt>
    <dgm:pt modelId="{2E28C83D-F4B1-4FF8-BE55-730ED009E374}" type="pres">
      <dgm:prSet presAssocID="{33C18959-D8F2-44C1-9782-7E2146EFE79F}" presName="wedge3Tx" presStyleLbl="node1" presStyleIdx="2" presStyleCnt="5">
        <dgm:presLayoutVars>
          <dgm:chMax val="0"/>
          <dgm:chPref val="0"/>
          <dgm:bulletEnabled val="1"/>
        </dgm:presLayoutVars>
      </dgm:prSet>
      <dgm:spPr/>
    </dgm:pt>
    <dgm:pt modelId="{68093FF6-618E-434B-ABDF-EF1BECA373C9}" type="pres">
      <dgm:prSet presAssocID="{33C18959-D8F2-44C1-9782-7E2146EFE79F}" presName="wedge4" presStyleLbl="node1" presStyleIdx="3" presStyleCnt="5"/>
      <dgm:spPr/>
    </dgm:pt>
    <dgm:pt modelId="{C0EA5B57-D2CD-40C8-AA1C-69C41C88B747}" type="pres">
      <dgm:prSet presAssocID="{33C18959-D8F2-44C1-9782-7E2146EFE79F}" presName="dummy4a" presStyleCnt="0"/>
      <dgm:spPr/>
    </dgm:pt>
    <dgm:pt modelId="{091AD494-6EAA-4083-9B54-C93909F6B8D4}" type="pres">
      <dgm:prSet presAssocID="{33C18959-D8F2-44C1-9782-7E2146EFE79F}" presName="dummy4b" presStyleCnt="0"/>
      <dgm:spPr/>
    </dgm:pt>
    <dgm:pt modelId="{9202ADC0-35A7-4B89-866D-468580014372}" type="pres">
      <dgm:prSet presAssocID="{33C18959-D8F2-44C1-9782-7E2146EFE79F}" presName="wedge4Tx" presStyleLbl="node1" presStyleIdx="3" presStyleCnt="5">
        <dgm:presLayoutVars>
          <dgm:chMax val="0"/>
          <dgm:chPref val="0"/>
          <dgm:bulletEnabled val="1"/>
        </dgm:presLayoutVars>
      </dgm:prSet>
      <dgm:spPr/>
    </dgm:pt>
    <dgm:pt modelId="{B5E64526-0174-4EFC-9AD8-C033FB78F3E9}" type="pres">
      <dgm:prSet presAssocID="{33C18959-D8F2-44C1-9782-7E2146EFE79F}" presName="wedge5" presStyleLbl="node1" presStyleIdx="4" presStyleCnt="5"/>
      <dgm:spPr/>
    </dgm:pt>
    <dgm:pt modelId="{F08B96FD-0FCC-4BA7-98F0-AC34C18753BD}" type="pres">
      <dgm:prSet presAssocID="{33C18959-D8F2-44C1-9782-7E2146EFE79F}" presName="dummy5a" presStyleCnt="0"/>
      <dgm:spPr/>
    </dgm:pt>
    <dgm:pt modelId="{67D31FC1-81CB-4890-BEC9-F07AA1CF6511}" type="pres">
      <dgm:prSet presAssocID="{33C18959-D8F2-44C1-9782-7E2146EFE79F}" presName="dummy5b" presStyleCnt="0"/>
      <dgm:spPr/>
    </dgm:pt>
    <dgm:pt modelId="{79A18ACE-72DE-4D9A-A229-D0BB26751B48}" type="pres">
      <dgm:prSet presAssocID="{33C18959-D8F2-44C1-9782-7E2146EFE79F}" presName="wedge5Tx" presStyleLbl="node1" presStyleIdx="4" presStyleCnt="5">
        <dgm:presLayoutVars>
          <dgm:chMax val="0"/>
          <dgm:chPref val="0"/>
          <dgm:bulletEnabled val="1"/>
        </dgm:presLayoutVars>
      </dgm:prSet>
      <dgm:spPr/>
    </dgm:pt>
    <dgm:pt modelId="{5AB35EEE-A120-4460-8C89-279676AAD8EB}" type="pres">
      <dgm:prSet presAssocID="{02F5CC9C-4810-406D-88FC-9A1B4E1CF28B}" presName="arrowWedge1" presStyleLbl="fgSibTrans2D1" presStyleIdx="0" presStyleCnt="5"/>
      <dgm:spPr/>
    </dgm:pt>
    <dgm:pt modelId="{F1041C56-B410-4E4D-AEB2-663971CF19D2}" type="pres">
      <dgm:prSet presAssocID="{A2F8CCB9-1FFA-47B8-9F50-4F2AD1C7FA61}" presName="arrowWedge2" presStyleLbl="fgSibTrans2D1" presStyleIdx="1" presStyleCnt="5"/>
      <dgm:spPr/>
    </dgm:pt>
    <dgm:pt modelId="{7E7733D2-DED9-4988-BB83-79FA74E30D12}" type="pres">
      <dgm:prSet presAssocID="{2E71F506-85E9-4CC1-A990-B042D6839CC5}" presName="arrowWedge3" presStyleLbl="fgSibTrans2D1" presStyleIdx="2" presStyleCnt="5"/>
      <dgm:spPr/>
    </dgm:pt>
    <dgm:pt modelId="{C2ABB38D-3F71-48DF-8825-A3E8DC8F8C19}" type="pres">
      <dgm:prSet presAssocID="{E0A4B441-A016-4B85-9842-A270896DEEA4}" presName="arrowWedge4" presStyleLbl="fgSibTrans2D1" presStyleIdx="3" presStyleCnt="5"/>
      <dgm:spPr/>
    </dgm:pt>
    <dgm:pt modelId="{6B84A3FC-8676-41CB-8A37-7B535C1932D4}" type="pres">
      <dgm:prSet presAssocID="{B61724C1-FBB1-40DC-93CD-45D7B075D449}" presName="arrowWedge5" presStyleLbl="fgSibTrans2D1" presStyleIdx="4" presStyleCnt="5"/>
      <dgm:spPr/>
    </dgm:pt>
  </dgm:ptLst>
  <dgm:cxnLst>
    <dgm:cxn modelId="{B47FA410-E08E-4F5F-994B-5BF5D4FA995B}" type="presOf" srcId="{5F6AC49F-810A-45CD-B374-785AA467D897}" destId="{79A18ACE-72DE-4D9A-A229-D0BB26751B48}" srcOrd="1" destOrd="0" presId="urn:microsoft.com/office/officeart/2005/8/layout/cycle8"/>
    <dgm:cxn modelId="{9509CE11-759C-45F2-9845-01AE5ECE55E5}" srcId="{33C18959-D8F2-44C1-9782-7E2146EFE79F}" destId="{3B05958B-EBD2-4482-BD47-0D4B5BB1F522}" srcOrd="0" destOrd="0" parTransId="{20AD2F74-9C2F-4FF9-A189-93962B172A50}" sibTransId="{02F5CC9C-4810-406D-88FC-9A1B4E1CF28B}"/>
    <dgm:cxn modelId="{90BFFE12-8154-4415-A013-8B2FE6CBAF10}" srcId="{33C18959-D8F2-44C1-9782-7E2146EFE79F}" destId="{F7AD0B17-560D-4B44-8BA6-FD67266EAF79}" srcOrd="1" destOrd="0" parTransId="{A9DA37EA-E931-42A4-B4A4-0358FE89FA8E}" sibTransId="{A2F8CCB9-1FFA-47B8-9F50-4F2AD1C7FA61}"/>
    <dgm:cxn modelId="{BD97B248-032C-4895-8BDD-993244270FF1}" type="presOf" srcId="{1B41408D-6541-45B9-9CC6-188623C7E943}" destId="{68093FF6-618E-434B-ABDF-EF1BECA373C9}" srcOrd="0" destOrd="0" presId="urn:microsoft.com/office/officeart/2005/8/layout/cycle8"/>
    <dgm:cxn modelId="{6A9F466C-3A5E-430A-91CA-55797A62C945}" type="presOf" srcId="{311DAF00-B115-46B5-B02E-FF9A38B4CECB}" destId="{2E28C83D-F4B1-4FF8-BE55-730ED009E374}" srcOrd="1" destOrd="0" presId="urn:microsoft.com/office/officeart/2005/8/layout/cycle8"/>
    <dgm:cxn modelId="{D1A7C76C-CA58-43F0-B691-687CD813415A}" srcId="{33C18959-D8F2-44C1-9782-7E2146EFE79F}" destId="{311DAF00-B115-46B5-B02E-FF9A38B4CECB}" srcOrd="2" destOrd="0" parTransId="{E0412C8B-1EB6-4964-8435-8F5413A41743}" sibTransId="{2E71F506-85E9-4CC1-A990-B042D6839CC5}"/>
    <dgm:cxn modelId="{B61B5A80-D584-4C8C-9A51-D4D85871C37E}" type="presOf" srcId="{33C18959-D8F2-44C1-9782-7E2146EFE79F}" destId="{1CBE123C-1768-4558-A8C4-A9A56DA921BD}" srcOrd="0" destOrd="0" presId="urn:microsoft.com/office/officeart/2005/8/layout/cycle8"/>
    <dgm:cxn modelId="{B6D74790-02B8-4B33-987B-7161253F9BF4}" srcId="{33C18959-D8F2-44C1-9782-7E2146EFE79F}" destId="{5F6AC49F-810A-45CD-B374-785AA467D897}" srcOrd="4" destOrd="0" parTransId="{E9B1FDBD-9E8A-4369-8877-080F2BA5ED28}" sibTransId="{B61724C1-FBB1-40DC-93CD-45D7B075D449}"/>
    <dgm:cxn modelId="{92EF8B91-5DDA-4BDE-91DF-33305A040ABD}" type="presOf" srcId="{3B05958B-EBD2-4482-BD47-0D4B5BB1F522}" destId="{51F7171E-F7EA-44F3-BAD5-AB80F4032E83}" srcOrd="1" destOrd="0" presId="urn:microsoft.com/office/officeart/2005/8/layout/cycle8"/>
    <dgm:cxn modelId="{81F9B299-763C-4A38-A4C4-808D35DB006B}" type="presOf" srcId="{F7AD0B17-560D-4B44-8BA6-FD67266EAF79}" destId="{1239BA1B-11DD-44BF-BA42-B6EEED4E9F21}" srcOrd="0" destOrd="0" presId="urn:microsoft.com/office/officeart/2005/8/layout/cycle8"/>
    <dgm:cxn modelId="{D3BB3EA1-F838-43BB-A5EA-7C626E45A197}" srcId="{33C18959-D8F2-44C1-9782-7E2146EFE79F}" destId="{1B41408D-6541-45B9-9CC6-188623C7E943}" srcOrd="3" destOrd="0" parTransId="{0F3C62B7-B3A1-4167-B4A4-75891B2DAAA2}" sibTransId="{E0A4B441-A016-4B85-9842-A270896DEEA4}"/>
    <dgm:cxn modelId="{233283AB-8C69-4725-AA93-829DA4E9D9DB}" type="presOf" srcId="{5F6AC49F-810A-45CD-B374-785AA467D897}" destId="{B5E64526-0174-4EFC-9AD8-C033FB78F3E9}" srcOrd="0" destOrd="0" presId="urn:microsoft.com/office/officeart/2005/8/layout/cycle8"/>
    <dgm:cxn modelId="{FF23CBB7-876B-4F5F-9AA5-363FA8CE3602}" type="presOf" srcId="{F7AD0B17-560D-4B44-8BA6-FD67266EAF79}" destId="{44A79151-79BE-48F3-BB44-33AEDBFC3F90}" srcOrd="1" destOrd="0" presId="urn:microsoft.com/office/officeart/2005/8/layout/cycle8"/>
    <dgm:cxn modelId="{356BA9C6-5FC1-4748-9730-C523C26D3F5B}" type="presOf" srcId="{311DAF00-B115-46B5-B02E-FF9A38B4CECB}" destId="{0BB3C89C-72CB-489B-8542-555A6961C13E}" srcOrd="0" destOrd="0" presId="urn:microsoft.com/office/officeart/2005/8/layout/cycle8"/>
    <dgm:cxn modelId="{670FB4CB-59A3-4451-8A76-9F88E40747D0}" type="presOf" srcId="{1B41408D-6541-45B9-9CC6-188623C7E943}" destId="{9202ADC0-35A7-4B89-866D-468580014372}" srcOrd="1" destOrd="0" presId="urn:microsoft.com/office/officeart/2005/8/layout/cycle8"/>
    <dgm:cxn modelId="{387BB6F8-C749-40DE-A73B-048E5212CDBF}" type="presOf" srcId="{3B05958B-EBD2-4482-BD47-0D4B5BB1F522}" destId="{D3759C4E-951C-4B92-A444-D824B8D568B2}" srcOrd="0" destOrd="0" presId="urn:microsoft.com/office/officeart/2005/8/layout/cycle8"/>
    <dgm:cxn modelId="{F9240F35-3EAA-4F3D-9E80-306D399F8A7E}" type="presParOf" srcId="{1CBE123C-1768-4558-A8C4-A9A56DA921BD}" destId="{D3759C4E-951C-4B92-A444-D824B8D568B2}" srcOrd="0" destOrd="0" presId="urn:microsoft.com/office/officeart/2005/8/layout/cycle8"/>
    <dgm:cxn modelId="{9D398B59-0291-411E-984E-6A230FA9FA53}" type="presParOf" srcId="{1CBE123C-1768-4558-A8C4-A9A56DA921BD}" destId="{FED386D6-282D-4BF1-8ED4-D5D89DA28BA8}" srcOrd="1" destOrd="0" presId="urn:microsoft.com/office/officeart/2005/8/layout/cycle8"/>
    <dgm:cxn modelId="{0E889992-EB09-4149-A4B8-914ACD850AA6}" type="presParOf" srcId="{1CBE123C-1768-4558-A8C4-A9A56DA921BD}" destId="{82D6131E-9D23-4FBB-A4D7-3985FB6823E8}" srcOrd="2" destOrd="0" presId="urn:microsoft.com/office/officeart/2005/8/layout/cycle8"/>
    <dgm:cxn modelId="{CB3F3B48-B627-4818-9F9C-D844CCA57DEA}" type="presParOf" srcId="{1CBE123C-1768-4558-A8C4-A9A56DA921BD}" destId="{51F7171E-F7EA-44F3-BAD5-AB80F4032E83}" srcOrd="3" destOrd="0" presId="urn:microsoft.com/office/officeart/2005/8/layout/cycle8"/>
    <dgm:cxn modelId="{E6CB24C7-5310-4854-B310-756C046A3441}" type="presParOf" srcId="{1CBE123C-1768-4558-A8C4-A9A56DA921BD}" destId="{1239BA1B-11DD-44BF-BA42-B6EEED4E9F21}" srcOrd="4" destOrd="0" presId="urn:microsoft.com/office/officeart/2005/8/layout/cycle8"/>
    <dgm:cxn modelId="{817D4FE8-042A-4A22-98B2-997CA4C602A6}" type="presParOf" srcId="{1CBE123C-1768-4558-A8C4-A9A56DA921BD}" destId="{BB13BEA8-B9C1-46D4-9A34-C0CF7A61FA32}" srcOrd="5" destOrd="0" presId="urn:microsoft.com/office/officeart/2005/8/layout/cycle8"/>
    <dgm:cxn modelId="{C5E93FAA-5189-43EC-802C-DBDC8D15C3D8}" type="presParOf" srcId="{1CBE123C-1768-4558-A8C4-A9A56DA921BD}" destId="{B03588E2-5528-45F7-ACD1-CF3495DC57EC}" srcOrd="6" destOrd="0" presId="urn:microsoft.com/office/officeart/2005/8/layout/cycle8"/>
    <dgm:cxn modelId="{7F96746C-43C1-4230-940A-7DFFB19096A8}" type="presParOf" srcId="{1CBE123C-1768-4558-A8C4-A9A56DA921BD}" destId="{44A79151-79BE-48F3-BB44-33AEDBFC3F90}" srcOrd="7" destOrd="0" presId="urn:microsoft.com/office/officeart/2005/8/layout/cycle8"/>
    <dgm:cxn modelId="{08722CF4-E341-44F1-8709-EE7165D2AF95}" type="presParOf" srcId="{1CBE123C-1768-4558-A8C4-A9A56DA921BD}" destId="{0BB3C89C-72CB-489B-8542-555A6961C13E}" srcOrd="8" destOrd="0" presId="urn:microsoft.com/office/officeart/2005/8/layout/cycle8"/>
    <dgm:cxn modelId="{11BE7093-87BE-4701-ACDC-1B00EDE275E8}" type="presParOf" srcId="{1CBE123C-1768-4558-A8C4-A9A56DA921BD}" destId="{7A83E76D-22DF-4380-963E-F3763F18FDA8}" srcOrd="9" destOrd="0" presId="urn:microsoft.com/office/officeart/2005/8/layout/cycle8"/>
    <dgm:cxn modelId="{ECBE47B0-773C-4C63-B6AA-1977C9AD9737}" type="presParOf" srcId="{1CBE123C-1768-4558-A8C4-A9A56DA921BD}" destId="{05A96E8E-C1E6-4763-8B62-4D675DDF1C59}" srcOrd="10" destOrd="0" presId="urn:microsoft.com/office/officeart/2005/8/layout/cycle8"/>
    <dgm:cxn modelId="{2F602E7D-6B7A-42A2-BBC3-5E4D1107D6AB}" type="presParOf" srcId="{1CBE123C-1768-4558-A8C4-A9A56DA921BD}" destId="{2E28C83D-F4B1-4FF8-BE55-730ED009E374}" srcOrd="11" destOrd="0" presId="urn:microsoft.com/office/officeart/2005/8/layout/cycle8"/>
    <dgm:cxn modelId="{348F8085-3083-4DD7-92B2-A0EAA4DCFAB2}" type="presParOf" srcId="{1CBE123C-1768-4558-A8C4-A9A56DA921BD}" destId="{68093FF6-618E-434B-ABDF-EF1BECA373C9}" srcOrd="12" destOrd="0" presId="urn:microsoft.com/office/officeart/2005/8/layout/cycle8"/>
    <dgm:cxn modelId="{4ED22F08-0218-4B94-820D-97F1FB8CAA21}" type="presParOf" srcId="{1CBE123C-1768-4558-A8C4-A9A56DA921BD}" destId="{C0EA5B57-D2CD-40C8-AA1C-69C41C88B747}" srcOrd="13" destOrd="0" presId="urn:microsoft.com/office/officeart/2005/8/layout/cycle8"/>
    <dgm:cxn modelId="{0935F9A3-CF28-4B76-8DF3-566E65994A91}" type="presParOf" srcId="{1CBE123C-1768-4558-A8C4-A9A56DA921BD}" destId="{091AD494-6EAA-4083-9B54-C93909F6B8D4}" srcOrd="14" destOrd="0" presId="urn:microsoft.com/office/officeart/2005/8/layout/cycle8"/>
    <dgm:cxn modelId="{242AD0BD-70D1-4D01-B1D1-8E19D7463F33}" type="presParOf" srcId="{1CBE123C-1768-4558-A8C4-A9A56DA921BD}" destId="{9202ADC0-35A7-4B89-866D-468580014372}" srcOrd="15" destOrd="0" presId="urn:microsoft.com/office/officeart/2005/8/layout/cycle8"/>
    <dgm:cxn modelId="{EB4CB62E-9C46-4072-A9A8-506206FD942A}" type="presParOf" srcId="{1CBE123C-1768-4558-A8C4-A9A56DA921BD}" destId="{B5E64526-0174-4EFC-9AD8-C033FB78F3E9}" srcOrd="16" destOrd="0" presId="urn:microsoft.com/office/officeart/2005/8/layout/cycle8"/>
    <dgm:cxn modelId="{12E2E8C9-51E2-4215-A09D-B2EAC7F7A58C}" type="presParOf" srcId="{1CBE123C-1768-4558-A8C4-A9A56DA921BD}" destId="{F08B96FD-0FCC-4BA7-98F0-AC34C18753BD}" srcOrd="17" destOrd="0" presId="urn:microsoft.com/office/officeart/2005/8/layout/cycle8"/>
    <dgm:cxn modelId="{6A9F8B96-3405-47B0-A74A-EF3D66CC161C}" type="presParOf" srcId="{1CBE123C-1768-4558-A8C4-A9A56DA921BD}" destId="{67D31FC1-81CB-4890-BEC9-F07AA1CF6511}" srcOrd="18" destOrd="0" presId="urn:microsoft.com/office/officeart/2005/8/layout/cycle8"/>
    <dgm:cxn modelId="{8542EAA5-8DFA-4C29-8CD3-C029E44CA07D}" type="presParOf" srcId="{1CBE123C-1768-4558-A8C4-A9A56DA921BD}" destId="{79A18ACE-72DE-4D9A-A229-D0BB26751B48}" srcOrd="19" destOrd="0" presId="urn:microsoft.com/office/officeart/2005/8/layout/cycle8"/>
    <dgm:cxn modelId="{3F6497E0-C299-4E89-B357-ED4F51422A52}" type="presParOf" srcId="{1CBE123C-1768-4558-A8C4-A9A56DA921BD}" destId="{5AB35EEE-A120-4460-8C89-279676AAD8EB}" srcOrd="20" destOrd="0" presId="urn:microsoft.com/office/officeart/2005/8/layout/cycle8"/>
    <dgm:cxn modelId="{91DBA60D-5B2B-4CD9-B1F9-5AC572DB2CC9}" type="presParOf" srcId="{1CBE123C-1768-4558-A8C4-A9A56DA921BD}" destId="{F1041C56-B410-4E4D-AEB2-663971CF19D2}" srcOrd="21" destOrd="0" presId="urn:microsoft.com/office/officeart/2005/8/layout/cycle8"/>
    <dgm:cxn modelId="{B8BFF8ED-4714-4B5A-94D4-7C89ED7BE318}" type="presParOf" srcId="{1CBE123C-1768-4558-A8C4-A9A56DA921BD}" destId="{7E7733D2-DED9-4988-BB83-79FA74E30D12}" srcOrd="22" destOrd="0" presId="urn:microsoft.com/office/officeart/2005/8/layout/cycle8"/>
    <dgm:cxn modelId="{18DA1B32-3E9C-4546-B6A9-CDFEC29CEB95}" type="presParOf" srcId="{1CBE123C-1768-4558-A8C4-A9A56DA921BD}" destId="{C2ABB38D-3F71-48DF-8825-A3E8DC8F8C19}" srcOrd="23" destOrd="0" presId="urn:microsoft.com/office/officeart/2005/8/layout/cycle8"/>
    <dgm:cxn modelId="{BC5D39EE-9512-4E72-9BD1-3A86B80FB809}" type="presParOf" srcId="{1CBE123C-1768-4558-A8C4-A9A56DA921BD}" destId="{6B84A3FC-8676-41CB-8A37-7B535C1932D4}" srcOrd="24" destOrd="0" presId="urn:microsoft.com/office/officeart/2005/8/layout/cycle8"/>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43035E7A-82F8-45E2-BC47-402F56B0726E}" type="doc">
      <dgm:prSet loTypeId="urn:microsoft.com/office/officeart/2005/8/layout/list1" loCatId="list" qsTypeId="urn:microsoft.com/office/officeart/2005/8/quickstyle/3d1" qsCatId="3D" csTypeId="urn:microsoft.com/office/officeart/2005/8/colors/colorful3" csCatId="colorful" phldr="1"/>
      <dgm:spPr/>
      <dgm:t>
        <a:bodyPr/>
        <a:lstStyle/>
        <a:p>
          <a:endParaRPr lang="es-PE"/>
        </a:p>
      </dgm:t>
    </dgm:pt>
    <dgm:pt modelId="{EC335E70-CB36-4F67-A307-F65AE7B0EE25}">
      <dgm:prSet phldrT="[Texto]" custT="1"/>
      <dgm:spPr/>
      <dgm:t>
        <a:bodyPr/>
        <a:lstStyle/>
        <a:p>
          <a:r>
            <a:rPr lang="es-PE" sz="2000" dirty="0">
              <a:solidFill>
                <a:schemeClr val="tx1"/>
              </a:solidFill>
            </a:rPr>
            <a:t>En la etapa de </a:t>
          </a:r>
          <a:r>
            <a:rPr lang="es-PE" sz="2000" dirty="0" err="1">
              <a:solidFill>
                <a:schemeClr val="tx1"/>
              </a:solidFill>
            </a:rPr>
            <a:t>precampo</a:t>
          </a:r>
          <a:endParaRPr lang="es-PE" sz="2000" dirty="0">
            <a:solidFill>
              <a:schemeClr val="tx1"/>
            </a:solidFill>
          </a:endParaRPr>
        </a:p>
      </dgm:t>
    </dgm:pt>
    <dgm:pt modelId="{7FC8D189-2283-4A74-AD5D-3B04389E25AD}" type="parTrans" cxnId="{2A2DA3B7-CC0E-40B6-9CA4-BAD018EC72A0}">
      <dgm:prSet/>
      <dgm:spPr/>
      <dgm:t>
        <a:bodyPr/>
        <a:lstStyle/>
        <a:p>
          <a:endParaRPr lang="es-PE" sz="1800">
            <a:solidFill>
              <a:schemeClr val="tx1"/>
            </a:solidFill>
          </a:endParaRPr>
        </a:p>
      </dgm:t>
    </dgm:pt>
    <dgm:pt modelId="{3F4797AD-1F02-4AEC-85AB-545FF89BFE6C}" type="sibTrans" cxnId="{2A2DA3B7-CC0E-40B6-9CA4-BAD018EC72A0}">
      <dgm:prSet/>
      <dgm:spPr/>
      <dgm:t>
        <a:bodyPr/>
        <a:lstStyle/>
        <a:p>
          <a:endParaRPr lang="es-PE" sz="1800">
            <a:solidFill>
              <a:schemeClr val="tx1"/>
            </a:solidFill>
          </a:endParaRPr>
        </a:p>
      </dgm:t>
    </dgm:pt>
    <dgm:pt modelId="{938B9092-9B69-4458-837A-CC3F3ABA5BCB}">
      <dgm:prSet custT="1"/>
      <dgm:spPr/>
      <dgm:t>
        <a:bodyPr/>
        <a:lstStyle/>
        <a:p>
          <a:r>
            <a:rPr lang="es-PE" sz="2000">
              <a:solidFill>
                <a:schemeClr val="tx1"/>
              </a:solidFill>
            </a:rPr>
            <a:t>En la etapa de campo</a:t>
          </a:r>
          <a:endParaRPr lang="es-PE" sz="2000" dirty="0">
            <a:solidFill>
              <a:schemeClr val="tx1"/>
            </a:solidFill>
          </a:endParaRPr>
        </a:p>
      </dgm:t>
    </dgm:pt>
    <dgm:pt modelId="{87DE6DAD-5240-4363-B4D9-0E3F1DD9BE49}" type="parTrans" cxnId="{055A7A85-D9DC-4383-BCFE-B054057F84C8}">
      <dgm:prSet/>
      <dgm:spPr/>
      <dgm:t>
        <a:bodyPr/>
        <a:lstStyle/>
        <a:p>
          <a:endParaRPr lang="es-PE" sz="1800">
            <a:solidFill>
              <a:schemeClr val="tx1"/>
            </a:solidFill>
          </a:endParaRPr>
        </a:p>
      </dgm:t>
    </dgm:pt>
    <dgm:pt modelId="{B5ED61D1-2D3E-4231-993F-F580C9D0F684}" type="sibTrans" cxnId="{055A7A85-D9DC-4383-BCFE-B054057F84C8}">
      <dgm:prSet/>
      <dgm:spPr/>
      <dgm:t>
        <a:bodyPr/>
        <a:lstStyle/>
        <a:p>
          <a:endParaRPr lang="es-PE" sz="1800">
            <a:solidFill>
              <a:schemeClr val="tx1"/>
            </a:solidFill>
          </a:endParaRPr>
        </a:p>
      </dgm:t>
    </dgm:pt>
    <dgm:pt modelId="{13E40F30-E047-4DBF-BC36-31C14907F10D}">
      <dgm:prSet custT="1"/>
      <dgm:spPr/>
      <dgm:t>
        <a:bodyPr/>
        <a:lstStyle/>
        <a:p>
          <a:r>
            <a:rPr lang="es-PE" sz="2000" dirty="0">
              <a:solidFill>
                <a:schemeClr val="tx1"/>
              </a:solidFill>
            </a:rPr>
            <a:t>En la etapa de </a:t>
          </a:r>
          <a:r>
            <a:rPr lang="es-PE" sz="2000" dirty="0" err="1">
              <a:solidFill>
                <a:schemeClr val="tx1"/>
              </a:solidFill>
            </a:rPr>
            <a:t>postcampo</a:t>
          </a:r>
          <a:endParaRPr lang="es-PE" sz="2000" dirty="0">
            <a:solidFill>
              <a:schemeClr val="tx1"/>
            </a:solidFill>
          </a:endParaRPr>
        </a:p>
      </dgm:t>
    </dgm:pt>
    <dgm:pt modelId="{ACA537D4-CB30-47BD-B1EE-0A57CED7F53A}" type="parTrans" cxnId="{4F5D5BAB-48FD-4D2B-BFCF-BCCBCA0EE7EA}">
      <dgm:prSet/>
      <dgm:spPr/>
      <dgm:t>
        <a:bodyPr/>
        <a:lstStyle/>
        <a:p>
          <a:endParaRPr lang="es-PE" sz="1800">
            <a:solidFill>
              <a:schemeClr val="tx1"/>
            </a:solidFill>
          </a:endParaRPr>
        </a:p>
      </dgm:t>
    </dgm:pt>
    <dgm:pt modelId="{A1C89162-25B6-4376-9333-CE0FA1216A88}" type="sibTrans" cxnId="{4F5D5BAB-48FD-4D2B-BFCF-BCCBCA0EE7EA}">
      <dgm:prSet/>
      <dgm:spPr/>
      <dgm:t>
        <a:bodyPr/>
        <a:lstStyle/>
        <a:p>
          <a:endParaRPr lang="es-PE" sz="1800">
            <a:solidFill>
              <a:schemeClr val="tx1"/>
            </a:solidFill>
          </a:endParaRPr>
        </a:p>
      </dgm:t>
    </dgm:pt>
    <dgm:pt modelId="{3E0C617D-6CFA-424F-9EDF-FB3612825060}" type="pres">
      <dgm:prSet presAssocID="{43035E7A-82F8-45E2-BC47-402F56B0726E}" presName="linear" presStyleCnt="0">
        <dgm:presLayoutVars>
          <dgm:dir/>
          <dgm:animLvl val="lvl"/>
          <dgm:resizeHandles val="exact"/>
        </dgm:presLayoutVars>
      </dgm:prSet>
      <dgm:spPr/>
    </dgm:pt>
    <dgm:pt modelId="{E85DDBF0-01DF-4649-BF80-F7BD3B523152}" type="pres">
      <dgm:prSet presAssocID="{EC335E70-CB36-4F67-A307-F65AE7B0EE25}" presName="parentLin" presStyleCnt="0"/>
      <dgm:spPr/>
    </dgm:pt>
    <dgm:pt modelId="{5173D129-C20C-4EEE-8675-7A8CB62F8466}" type="pres">
      <dgm:prSet presAssocID="{EC335E70-CB36-4F67-A307-F65AE7B0EE25}" presName="parentLeftMargin" presStyleLbl="node1" presStyleIdx="0" presStyleCnt="3"/>
      <dgm:spPr/>
    </dgm:pt>
    <dgm:pt modelId="{09265ECA-77A1-4725-A0A7-B36DD93796C6}" type="pres">
      <dgm:prSet presAssocID="{EC335E70-CB36-4F67-A307-F65AE7B0EE25}" presName="parentText" presStyleLbl="node1" presStyleIdx="0" presStyleCnt="3" custLinFactNeighborX="-34942" custLinFactNeighborY="1805">
        <dgm:presLayoutVars>
          <dgm:chMax val="0"/>
          <dgm:bulletEnabled val="1"/>
        </dgm:presLayoutVars>
      </dgm:prSet>
      <dgm:spPr/>
    </dgm:pt>
    <dgm:pt modelId="{ACA28EEC-260F-466B-A0E1-6383C8CFD760}" type="pres">
      <dgm:prSet presAssocID="{EC335E70-CB36-4F67-A307-F65AE7B0EE25}" presName="negativeSpace" presStyleCnt="0"/>
      <dgm:spPr/>
    </dgm:pt>
    <dgm:pt modelId="{BD84CFB5-DBF3-4487-B08B-4C18EF1662D9}" type="pres">
      <dgm:prSet presAssocID="{EC335E70-CB36-4F67-A307-F65AE7B0EE25}" presName="childText" presStyleLbl="conFgAcc1" presStyleIdx="0" presStyleCnt="3">
        <dgm:presLayoutVars>
          <dgm:bulletEnabled val="1"/>
        </dgm:presLayoutVars>
      </dgm:prSet>
      <dgm:spPr/>
    </dgm:pt>
    <dgm:pt modelId="{92889722-178D-4EF6-90CE-59793996D28C}" type="pres">
      <dgm:prSet presAssocID="{3F4797AD-1F02-4AEC-85AB-545FF89BFE6C}" presName="spaceBetweenRectangles" presStyleCnt="0"/>
      <dgm:spPr/>
    </dgm:pt>
    <dgm:pt modelId="{9E4204D0-61AF-470F-B24F-3B4BDF5079DA}" type="pres">
      <dgm:prSet presAssocID="{938B9092-9B69-4458-837A-CC3F3ABA5BCB}" presName="parentLin" presStyleCnt="0"/>
      <dgm:spPr/>
    </dgm:pt>
    <dgm:pt modelId="{33FF5BC6-B88B-4AE1-B213-64D3287B7B74}" type="pres">
      <dgm:prSet presAssocID="{938B9092-9B69-4458-837A-CC3F3ABA5BCB}" presName="parentLeftMargin" presStyleLbl="node1" presStyleIdx="0" presStyleCnt="3"/>
      <dgm:spPr/>
    </dgm:pt>
    <dgm:pt modelId="{75B1C88B-6A3C-4D77-8D13-BC3A80EE0416}" type="pres">
      <dgm:prSet presAssocID="{938B9092-9B69-4458-837A-CC3F3ABA5BCB}" presName="parentText" presStyleLbl="node1" presStyleIdx="1" presStyleCnt="3">
        <dgm:presLayoutVars>
          <dgm:chMax val="0"/>
          <dgm:bulletEnabled val="1"/>
        </dgm:presLayoutVars>
      </dgm:prSet>
      <dgm:spPr/>
    </dgm:pt>
    <dgm:pt modelId="{FFBA3472-DFF4-4B00-BA80-F8140B162DB0}" type="pres">
      <dgm:prSet presAssocID="{938B9092-9B69-4458-837A-CC3F3ABA5BCB}" presName="negativeSpace" presStyleCnt="0"/>
      <dgm:spPr/>
    </dgm:pt>
    <dgm:pt modelId="{DBE17DFE-C764-4498-8004-319BBD6E9439}" type="pres">
      <dgm:prSet presAssocID="{938B9092-9B69-4458-837A-CC3F3ABA5BCB}" presName="childText" presStyleLbl="conFgAcc1" presStyleIdx="1" presStyleCnt="3">
        <dgm:presLayoutVars>
          <dgm:bulletEnabled val="1"/>
        </dgm:presLayoutVars>
      </dgm:prSet>
      <dgm:spPr/>
    </dgm:pt>
    <dgm:pt modelId="{5D1A2381-2A72-41AC-B0DC-906C68F5149A}" type="pres">
      <dgm:prSet presAssocID="{B5ED61D1-2D3E-4231-993F-F580C9D0F684}" presName="spaceBetweenRectangles" presStyleCnt="0"/>
      <dgm:spPr/>
    </dgm:pt>
    <dgm:pt modelId="{B7241CEC-38AE-489B-8566-F41DCFCE2F7C}" type="pres">
      <dgm:prSet presAssocID="{13E40F30-E047-4DBF-BC36-31C14907F10D}" presName="parentLin" presStyleCnt="0"/>
      <dgm:spPr/>
    </dgm:pt>
    <dgm:pt modelId="{C92183BC-46E3-450D-AEFA-F08C46CECAEF}" type="pres">
      <dgm:prSet presAssocID="{13E40F30-E047-4DBF-BC36-31C14907F10D}" presName="parentLeftMargin" presStyleLbl="node1" presStyleIdx="1" presStyleCnt="3"/>
      <dgm:spPr/>
    </dgm:pt>
    <dgm:pt modelId="{53AD11C0-44CA-4C34-BE2F-10A0260EB7BC}" type="pres">
      <dgm:prSet presAssocID="{13E40F30-E047-4DBF-BC36-31C14907F10D}" presName="parentText" presStyleLbl="node1" presStyleIdx="2" presStyleCnt="3">
        <dgm:presLayoutVars>
          <dgm:chMax val="0"/>
          <dgm:bulletEnabled val="1"/>
        </dgm:presLayoutVars>
      </dgm:prSet>
      <dgm:spPr/>
    </dgm:pt>
    <dgm:pt modelId="{5FF6E62C-370E-467D-8C5F-61C33C80EF23}" type="pres">
      <dgm:prSet presAssocID="{13E40F30-E047-4DBF-BC36-31C14907F10D}" presName="negativeSpace" presStyleCnt="0"/>
      <dgm:spPr/>
    </dgm:pt>
    <dgm:pt modelId="{AAB36E87-6D2C-4360-A300-B6A76D4A3BDD}" type="pres">
      <dgm:prSet presAssocID="{13E40F30-E047-4DBF-BC36-31C14907F10D}" presName="childText" presStyleLbl="conFgAcc1" presStyleIdx="2" presStyleCnt="3">
        <dgm:presLayoutVars>
          <dgm:bulletEnabled val="1"/>
        </dgm:presLayoutVars>
      </dgm:prSet>
      <dgm:spPr/>
    </dgm:pt>
  </dgm:ptLst>
  <dgm:cxnLst>
    <dgm:cxn modelId="{C230DA4B-993E-40FA-9E86-EE4B01E3760A}" type="presOf" srcId="{938B9092-9B69-4458-837A-CC3F3ABA5BCB}" destId="{33FF5BC6-B88B-4AE1-B213-64D3287B7B74}" srcOrd="0" destOrd="0" presId="urn:microsoft.com/office/officeart/2005/8/layout/list1"/>
    <dgm:cxn modelId="{5A9D3E7E-374C-4083-850F-8DC46DCBE9A9}" type="presOf" srcId="{938B9092-9B69-4458-837A-CC3F3ABA5BCB}" destId="{75B1C88B-6A3C-4D77-8D13-BC3A80EE0416}" srcOrd="1" destOrd="0" presId="urn:microsoft.com/office/officeart/2005/8/layout/list1"/>
    <dgm:cxn modelId="{055A7A85-D9DC-4383-BCFE-B054057F84C8}" srcId="{43035E7A-82F8-45E2-BC47-402F56B0726E}" destId="{938B9092-9B69-4458-837A-CC3F3ABA5BCB}" srcOrd="1" destOrd="0" parTransId="{87DE6DAD-5240-4363-B4D9-0E3F1DD9BE49}" sibTransId="{B5ED61D1-2D3E-4231-993F-F580C9D0F684}"/>
    <dgm:cxn modelId="{4F5D5BAB-48FD-4D2B-BFCF-BCCBCA0EE7EA}" srcId="{43035E7A-82F8-45E2-BC47-402F56B0726E}" destId="{13E40F30-E047-4DBF-BC36-31C14907F10D}" srcOrd="2" destOrd="0" parTransId="{ACA537D4-CB30-47BD-B1EE-0A57CED7F53A}" sibTransId="{A1C89162-25B6-4376-9333-CE0FA1216A88}"/>
    <dgm:cxn modelId="{2A2DA3B7-CC0E-40B6-9CA4-BAD018EC72A0}" srcId="{43035E7A-82F8-45E2-BC47-402F56B0726E}" destId="{EC335E70-CB36-4F67-A307-F65AE7B0EE25}" srcOrd="0" destOrd="0" parTransId="{7FC8D189-2283-4A74-AD5D-3B04389E25AD}" sibTransId="{3F4797AD-1F02-4AEC-85AB-545FF89BFE6C}"/>
    <dgm:cxn modelId="{D48D13D2-EE7E-4196-AAB9-14728C256857}" type="presOf" srcId="{13E40F30-E047-4DBF-BC36-31C14907F10D}" destId="{C92183BC-46E3-450D-AEFA-F08C46CECAEF}" srcOrd="0" destOrd="0" presId="urn:microsoft.com/office/officeart/2005/8/layout/list1"/>
    <dgm:cxn modelId="{3F8FBDD8-C5E0-4873-A0A1-401C4DA18AD9}" type="presOf" srcId="{EC335E70-CB36-4F67-A307-F65AE7B0EE25}" destId="{5173D129-C20C-4EEE-8675-7A8CB62F8466}" srcOrd="0" destOrd="0" presId="urn:microsoft.com/office/officeart/2005/8/layout/list1"/>
    <dgm:cxn modelId="{0C9F3EDE-E8BB-4967-B51D-8F9E47A88192}" type="presOf" srcId="{EC335E70-CB36-4F67-A307-F65AE7B0EE25}" destId="{09265ECA-77A1-4725-A0A7-B36DD93796C6}" srcOrd="1" destOrd="0" presId="urn:microsoft.com/office/officeart/2005/8/layout/list1"/>
    <dgm:cxn modelId="{799F02EC-9F2D-4B42-8AA0-3BFF27B4F107}" type="presOf" srcId="{43035E7A-82F8-45E2-BC47-402F56B0726E}" destId="{3E0C617D-6CFA-424F-9EDF-FB3612825060}" srcOrd="0" destOrd="0" presId="urn:microsoft.com/office/officeart/2005/8/layout/list1"/>
    <dgm:cxn modelId="{82F754F6-FF42-4D38-9674-F4946746DF8C}" type="presOf" srcId="{13E40F30-E047-4DBF-BC36-31C14907F10D}" destId="{53AD11C0-44CA-4C34-BE2F-10A0260EB7BC}" srcOrd="1" destOrd="0" presId="urn:microsoft.com/office/officeart/2005/8/layout/list1"/>
    <dgm:cxn modelId="{DC7CEDEA-1728-47A3-9880-DF82CD5378F3}" type="presParOf" srcId="{3E0C617D-6CFA-424F-9EDF-FB3612825060}" destId="{E85DDBF0-01DF-4649-BF80-F7BD3B523152}" srcOrd="0" destOrd="0" presId="urn:microsoft.com/office/officeart/2005/8/layout/list1"/>
    <dgm:cxn modelId="{696D717B-4A63-496B-A7AE-1BA7809F4861}" type="presParOf" srcId="{E85DDBF0-01DF-4649-BF80-F7BD3B523152}" destId="{5173D129-C20C-4EEE-8675-7A8CB62F8466}" srcOrd="0" destOrd="0" presId="urn:microsoft.com/office/officeart/2005/8/layout/list1"/>
    <dgm:cxn modelId="{587868C7-930E-4AD9-BD01-004718BD876F}" type="presParOf" srcId="{E85DDBF0-01DF-4649-BF80-F7BD3B523152}" destId="{09265ECA-77A1-4725-A0A7-B36DD93796C6}" srcOrd="1" destOrd="0" presId="urn:microsoft.com/office/officeart/2005/8/layout/list1"/>
    <dgm:cxn modelId="{7DBD402C-9201-470F-A04D-BC587FAC9CD7}" type="presParOf" srcId="{3E0C617D-6CFA-424F-9EDF-FB3612825060}" destId="{ACA28EEC-260F-466B-A0E1-6383C8CFD760}" srcOrd="1" destOrd="0" presId="urn:microsoft.com/office/officeart/2005/8/layout/list1"/>
    <dgm:cxn modelId="{B371DBB0-8603-4B04-AA8D-2B96D642BD38}" type="presParOf" srcId="{3E0C617D-6CFA-424F-9EDF-FB3612825060}" destId="{BD84CFB5-DBF3-4487-B08B-4C18EF1662D9}" srcOrd="2" destOrd="0" presId="urn:microsoft.com/office/officeart/2005/8/layout/list1"/>
    <dgm:cxn modelId="{E5704B5A-F8F3-46E2-867A-54957D68646B}" type="presParOf" srcId="{3E0C617D-6CFA-424F-9EDF-FB3612825060}" destId="{92889722-178D-4EF6-90CE-59793996D28C}" srcOrd="3" destOrd="0" presId="urn:microsoft.com/office/officeart/2005/8/layout/list1"/>
    <dgm:cxn modelId="{8D917FB3-4F27-404B-9B03-76D39524DB8A}" type="presParOf" srcId="{3E0C617D-6CFA-424F-9EDF-FB3612825060}" destId="{9E4204D0-61AF-470F-B24F-3B4BDF5079DA}" srcOrd="4" destOrd="0" presId="urn:microsoft.com/office/officeart/2005/8/layout/list1"/>
    <dgm:cxn modelId="{0E88FE1E-0FC6-4E27-AC19-042C736559A7}" type="presParOf" srcId="{9E4204D0-61AF-470F-B24F-3B4BDF5079DA}" destId="{33FF5BC6-B88B-4AE1-B213-64D3287B7B74}" srcOrd="0" destOrd="0" presId="urn:microsoft.com/office/officeart/2005/8/layout/list1"/>
    <dgm:cxn modelId="{4BE1E31D-9302-4C2F-8727-8660A54D3ED2}" type="presParOf" srcId="{9E4204D0-61AF-470F-B24F-3B4BDF5079DA}" destId="{75B1C88B-6A3C-4D77-8D13-BC3A80EE0416}" srcOrd="1" destOrd="0" presId="urn:microsoft.com/office/officeart/2005/8/layout/list1"/>
    <dgm:cxn modelId="{7BE7D6FD-93AE-4025-BE61-0D538A405863}" type="presParOf" srcId="{3E0C617D-6CFA-424F-9EDF-FB3612825060}" destId="{FFBA3472-DFF4-4B00-BA80-F8140B162DB0}" srcOrd="5" destOrd="0" presId="urn:microsoft.com/office/officeart/2005/8/layout/list1"/>
    <dgm:cxn modelId="{DBA393EA-0DE9-4443-ABBB-110A6E7558E5}" type="presParOf" srcId="{3E0C617D-6CFA-424F-9EDF-FB3612825060}" destId="{DBE17DFE-C764-4498-8004-319BBD6E9439}" srcOrd="6" destOrd="0" presId="urn:microsoft.com/office/officeart/2005/8/layout/list1"/>
    <dgm:cxn modelId="{C586EBD8-77AC-46EE-B3B0-AF83DF45F860}" type="presParOf" srcId="{3E0C617D-6CFA-424F-9EDF-FB3612825060}" destId="{5D1A2381-2A72-41AC-B0DC-906C68F5149A}" srcOrd="7" destOrd="0" presId="urn:microsoft.com/office/officeart/2005/8/layout/list1"/>
    <dgm:cxn modelId="{507DC169-4580-43B8-A748-710B2D497E06}" type="presParOf" srcId="{3E0C617D-6CFA-424F-9EDF-FB3612825060}" destId="{B7241CEC-38AE-489B-8566-F41DCFCE2F7C}" srcOrd="8" destOrd="0" presId="urn:microsoft.com/office/officeart/2005/8/layout/list1"/>
    <dgm:cxn modelId="{40BB770D-474E-4D05-8BC0-40477F7AE658}" type="presParOf" srcId="{B7241CEC-38AE-489B-8566-F41DCFCE2F7C}" destId="{C92183BC-46E3-450D-AEFA-F08C46CECAEF}" srcOrd="0" destOrd="0" presId="urn:microsoft.com/office/officeart/2005/8/layout/list1"/>
    <dgm:cxn modelId="{EAE5C38A-53CE-40DA-8A6D-A1A95CEF2E68}" type="presParOf" srcId="{B7241CEC-38AE-489B-8566-F41DCFCE2F7C}" destId="{53AD11C0-44CA-4C34-BE2F-10A0260EB7BC}" srcOrd="1" destOrd="0" presId="urn:microsoft.com/office/officeart/2005/8/layout/list1"/>
    <dgm:cxn modelId="{2E427032-B58C-4D74-AD24-1DB7B1B77658}" type="presParOf" srcId="{3E0C617D-6CFA-424F-9EDF-FB3612825060}" destId="{5FF6E62C-370E-467D-8C5F-61C33C80EF23}" srcOrd="9" destOrd="0" presId="urn:microsoft.com/office/officeart/2005/8/layout/list1"/>
    <dgm:cxn modelId="{43A5EDE9-0A59-49A1-AA0F-C3AD1C268689}" type="presParOf" srcId="{3E0C617D-6CFA-424F-9EDF-FB3612825060}" destId="{AAB36E87-6D2C-4360-A300-B6A76D4A3BDD}"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165A9D9-FB90-4B4E-B72B-82F698C185A5}">
      <dsp:nvSpPr>
        <dsp:cNvPr id="0" name=""/>
        <dsp:cNvSpPr/>
      </dsp:nvSpPr>
      <dsp:spPr>
        <a:xfrm>
          <a:off x="3247" y="0"/>
          <a:ext cx="1977513" cy="587245"/>
        </a:xfrm>
        <a:prstGeom prst="roundRect">
          <a:avLst>
            <a:gd name="adj" fmla="val 10000"/>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ES" sz="1600" b="1" kern="1200"/>
            <a:t>RECURSOS NATURALES</a:t>
          </a:r>
          <a:endParaRPr lang="es-PE" sz="1600" kern="1200" dirty="0"/>
        </a:p>
      </dsp:txBody>
      <dsp:txXfrm>
        <a:off x="20447" y="17200"/>
        <a:ext cx="1943113" cy="552845"/>
      </dsp:txXfrm>
    </dsp:sp>
    <dsp:sp modelId="{92F54852-32BF-4F6D-B7A1-871F1451BEB5}">
      <dsp:nvSpPr>
        <dsp:cNvPr id="0" name=""/>
        <dsp:cNvSpPr/>
      </dsp:nvSpPr>
      <dsp:spPr>
        <a:xfrm rot="10800000">
          <a:off x="1959109" y="269272"/>
          <a:ext cx="718644" cy="490423"/>
        </a:xfrm>
        <a:prstGeom prst="leftRightUpArrow">
          <a:avLst/>
        </a:prstGeom>
        <a:gradFill rotWithShape="1">
          <a:gsLst>
            <a:gs pos="0">
              <a:schemeClr val="accent1">
                <a:shade val="51000"/>
                <a:satMod val="130000"/>
              </a:schemeClr>
            </a:gs>
            <a:gs pos="80000">
              <a:schemeClr val="accent1">
                <a:shade val="93000"/>
                <a:satMod val="130000"/>
              </a:schemeClr>
            </a:gs>
            <a:gs pos="100000">
              <a:schemeClr val="accent1">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z="-80000">
          <a:bevelT w="63500" h="25400"/>
        </a:sp3d>
      </dsp:spPr>
      <dsp:style>
        <a:lnRef idx="0">
          <a:schemeClr val="accent1"/>
        </a:lnRef>
        <a:fillRef idx="3">
          <a:schemeClr val="accent1"/>
        </a:fillRef>
        <a:effectRef idx="3">
          <a:schemeClr val="accent1"/>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s-PE" sz="1400" kern="1200">
            <a:solidFill>
              <a:schemeClr val="tx1"/>
            </a:solidFill>
          </a:endParaRPr>
        </a:p>
      </dsp:txBody>
      <dsp:txXfrm>
        <a:off x="2106236" y="367357"/>
        <a:ext cx="571517" cy="294253"/>
      </dsp:txXfrm>
    </dsp:sp>
    <dsp:sp modelId="{B6C238F7-924D-4ADE-B2EE-2256041468EB}">
      <dsp:nvSpPr>
        <dsp:cNvPr id="0" name=""/>
        <dsp:cNvSpPr/>
      </dsp:nvSpPr>
      <dsp:spPr>
        <a:xfrm>
          <a:off x="2679728" y="0"/>
          <a:ext cx="1977513" cy="587245"/>
        </a:xfrm>
        <a:prstGeom prst="roundRect">
          <a:avLst>
            <a:gd name="adj" fmla="val 10000"/>
          </a:avLst>
        </a:prstGeom>
        <a:gradFill rotWithShape="0">
          <a:gsLst>
            <a:gs pos="0">
              <a:schemeClr val="accent4">
                <a:hueOff val="-4464770"/>
                <a:satOff val="26899"/>
                <a:lumOff val="2156"/>
                <a:alphaOff val="0"/>
                <a:shade val="51000"/>
                <a:satMod val="130000"/>
              </a:schemeClr>
            </a:gs>
            <a:gs pos="80000">
              <a:schemeClr val="accent4">
                <a:hueOff val="-4464770"/>
                <a:satOff val="26899"/>
                <a:lumOff val="2156"/>
                <a:alphaOff val="0"/>
                <a:shade val="93000"/>
                <a:satMod val="130000"/>
              </a:schemeClr>
            </a:gs>
            <a:gs pos="100000">
              <a:schemeClr val="accent4">
                <a:hueOff val="-4464770"/>
                <a:satOff val="26899"/>
                <a:lumOff val="2156"/>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PE" sz="1600" b="1" kern="1200"/>
            <a:t>GEOLOGÍA</a:t>
          </a:r>
          <a:endParaRPr lang="es-PE" sz="1600" b="1" kern="1200" dirty="0"/>
        </a:p>
      </dsp:txBody>
      <dsp:txXfrm>
        <a:off x="2696928" y="17200"/>
        <a:ext cx="1943113" cy="552845"/>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49495B8-0315-4AF2-9951-3836B85401AF}">
      <dsp:nvSpPr>
        <dsp:cNvPr id="0" name=""/>
        <dsp:cNvSpPr/>
      </dsp:nvSpPr>
      <dsp:spPr>
        <a:xfrm>
          <a:off x="1413259" y="1822"/>
          <a:ext cx="1987774" cy="795109"/>
        </a:xfrm>
        <a:prstGeom prst="chevron">
          <a:avLst/>
        </a:prstGeom>
        <a:solidFill>
          <a:schemeClr val="accent4">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0320" tIns="10160" rIns="0" bIns="10160" numCol="1" spcCol="1270" anchor="ctr" anchorCtr="0">
          <a:noAutofit/>
        </a:bodyPr>
        <a:lstStyle/>
        <a:p>
          <a:pPr marL="0" lvl="0" indent="0" algn="ctr" defTabSz="711200">
            <a:lnSpc>
              <a:spcPct val="90000"/>
            </a:lnSpc>
            <a:spcBef>
              <a:spcPct val="0"/>
            </a:spcBef>
            <a:spcAft>
              <a:spcPct val="35000"/>
            </a:spcAft>
            <a:buNone/>
          </a:pPr>
          <a:r>
            <a:rPr lang="es-PE" sz="1600" kern="1200">
              <a:solidFill>
                <a:schemeClr val="tx1"/>
              </a:solidFill>
            </a:rPr>
            <a:t>Duplicados</a:t>
          </a:r>
          <a:endParaRPr lang="es-PE" sz="1600" kern="1200" dirty="0">
            <a:solidFill>
              <a:schemeClr val="tx1"/>
            </a:solidFill>
          </a:endParaRPr>
        </a:p>
      </dsp:txBody>
      <dsp:txXfrm>
        <a:off x="1810814" y="1822"/>
        <a:ext cx="1192665" cy="795109"/>
      </dsp:txXfrm>
    </dsp:sp>
    <dsp:sp modelId="{6ABB41D3-6888-441F-8378-CEF34EF1D80D}">
      <dsp:nvSpPr>
        <dsp:cNvPr id="0" name=""/>
        <dsp:cNvSpPr/>
      </dsp:nvSpPr>
      <dsp:spPr>
        <a:xfrm>
          <a:off x="3142623" y="69406"/>
          <a:ext cx="1649853" cy="659941"/>
        </a:xfrm>
        <a:prstGeom prst="chevron">
          <a:avLst/>
        </a:prstGeom>
        <a:solidFill>
          <a:schemeClr val="accent4">
            <a:tint val="40000"/>
            <a:alpha val="90000"/>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15240" tIns="7620" rIns="0" bIns="7620" numCol="1" spcCol="1270" anchor="ctr" anchorCtr="0">
          <a:noAutofit/>
        </a:bodyPr>
        <a:lstStyle/>
        <a:p>
          <a:pPr marL="0" lvl="0" indent="0" algn="ctr" defTabSz="533400">
            <a:lnSpc>
              <a:spcPct val="90000"/>
            </a:lnSpc>
            <a:spcBef>
              <a:spcPct val="0"/>
            </a:spcBef>
            <a:spcAft>
              <a:spcPct val="35000"/>
            </a:spcAft>
            <a:buNone/>
          </a:pPr>
          <a:r>
            <a:rPr lang="es-PE" sz="1200" kern="1200">
              <a:solidFill>
                <a:schemeClr val="tx1"/>
              </a:solidFill>
            </a:rPr>
            <a:t>Precisión</a:t>
          </a:r>
          <a:endParaRPr lang="es-PE" sz="1200" kern="1200" dirty="0">
            <a:solidFill>
              <a:schemeClr val="tx1"/>
            </a:solidFill>
          </a:endParaRPr>
        </a:p>
      </dsp:txBody>
      <dsp:txXfrm>
        <a:off x="3472594" y="69406"/>
        <a:ext cx="989912" cy="659941"/>
      </dsp:txXfrm>
    </dsp:sp>
    <dsp:sp modelId="{3ABD2B4E-898F-46B9-A4ED-AC05A215238E}">
      <dsp:nvSpPr>
        <dsp:cNvPr id="0" name=""/>
        <dsp:cNvSpPr/>
      </dsp:nvSpPr>
      <dsp:spPr>
        <a:xfrm>
          <a:off x="1413259" y="908247"/>
          <a:ext cx="1987774" cy="795109"/>
        </a:xfrm>
        <a:prstGeom prst="chevron">
          <a:avLst/>
        </a:prstGeom>
        <a:solidFill>
          <a:schemeClr val="accent4">
            <a:hueOff val="-2232385"/>
            <a:satOff val="13449"/>
            <a:lumOff val="1078"/>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0320" tIns="10160" rIns="0" bIns="10160" numCol="1" spcCol="1270" anchor="ctr" anchorCtr="0">
          <a:noAutofit/>
        </a:bodyPr>
        <a:lstStyle/>
        <a:p>
          <a:pPr marL="0" lvl="0" indent="0" algn="ctr" defTabSz="711200">
            <a:lnSpc>
              <a:spcPct val="90000"/>
            </a:lnSpc>
            <a:spcBef>
              <a:spcPct val="0"/>
            </a:spcBef>
            <a:spcAft>
              <a:spcPct val="35000"/>
            </a:spcAft>
            <a:buNone/>
          </a:pPr>
          <a:r>
            <a:rPr lang="es-PE" sz="1600" kern="1200">
              <a:solidFill>
                <a:schemeClr val="tx1"/>
              </a:solidFill>
            </a:rPr>
            <a:t>Blancos (viajeros y de campo)</a:t>
          </a:r>
          <a:endParaRPr lang="es-PE" sz="1600" kern="1200" dirty="0">
            <a:solidFill>
              <a:schemeClr val="tx1"/>
            </a:solidFill>
          </a:endParaRPr>
        </a:p>
      </dsp:txBody>
      <dsp:txXfrm>
        <a:off x="1810814" y="908247"/>
        <a:ext cx="1192665" cy="795109"/>
      </dsp:txXfrm>
    </dsp:sp>
    <dsp:sp modelId="{0F9F0A9F-FC2E-4E12-B4C5-21826FC21883}">
      <dsp:nvSpPr>
        <dsp:cNvPr id="0" name=""/>
        <dsp:cNvSpPr/>
      </dsp:nvSpPr>
      <dsp:spPr>
        <a:xfrm>
          <a:off x="3142623" y="975831"/>
          <a:ext cx="1649853" cy="659941"/>
        </a:xfrm>
        <a:prstGeom prst="chevron">
          <a:avLst/>
        </a:prstGeom>
        <a:solidFill>
          <a:schemeClr val="accent4">
            <a:tint val="40000"/>
            <a:alpha val="90000"/>
            <a:hueOff val="-1972855"/>
            <a:satOff val="11079"/>
            <a:lumOff val="704"/>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15240" tIns="7620" rIns="0" bIns="7620" numCol="1" spcCol="1270" anchor="ctr" anchorCtr="0">
          <a:noAutofit/>
        </a:bodyPr>
        <a:lstStyle/>
        <a:p>
          <a:pPr marL="0" lvl="0" indent="0" algn="ctr" defTabSz="533400">
            <a:lnSpc>
              <a:spcPct val="90000"/>
            </a:lnSpc>
            <a:spcBef>
              <a:spcPct val="0"/>
            </a:spcBef>
            <a:spcAft>
              <a:spcPct val="35000"/>
            </a:spcAft>
            <a:buNone/>
          </a:pPr>
          <a:r>
            <a:rPr lang="es-PE" sz="1200" kern="1200">
              <a:solidFill>
                <a:schemeClr val="tx1"/>
              </a:solidFill>
            </a:rPr>
            <a:t>Contaminación</a:t>
          </a:r>
          <a:endParaRPr lang="es-PE" sz="1200" kern="1200" dirty="0">
            <a:solidFill>
              <a:schemeClr val="tx1"/>
            </a:solidFill>
          </a:endParaRPr>
        </a:p>
      </dsp:txBody>
      <dsp:txXfrm>
        <a:off x="3472594" y="975831"/>
        <a:ext cx="989912" cy="659941"/>
      </dsp:txXfrm>
    </dsp:sp>
    <dsp:sp modelId="{60093DD6-724D-4317-BC5A-9825450CFF40}">
      <dsp:nvSpPr>
        <dsp:cNvPr id="0" name=""/>
        <dsp:cNvSpPr/>
      </dsp:nvSpPr>
      <dsp:spPr>
        <a:xfrm>
          <a:off x="1413259" y="1814672"/>
          <a:ext cx="1987774" cy="795109"/>
        </a:xfrm>
        <a:prstGeom prst="chevron">
          <a:avLst/>
        </a:prstGeom>
        <a:solidFill>
          <a:schemeClr val="accent4">
            <a:hueOff val="-4464770"/>
            <a:satOff val="26899"/>
            <a:lumOff val="2156"/>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0320" tIns="10160" rIns="0" bIns="10160" numCol="1" spcCol="1270" anchor="ctr" anchorCtr="0">
          <a:noAutofit/>
        </a:bodyPr>
        <a:lstStyle/>
        <a:p>
          <a:pPr marL="0" lvl="0" indent="0" algn="ctr" defTabSz="711200">
            <a:lnSpc>
              <a:spcPct val="90000"/>
            </a:lnSpc>
            <a:spcBef>
              <a:spcPct val="0"/>
            </a:spcBef>
            <a:spcAft>
              <a:spcPct val="35000"/>
            </a:spcAft>
            <a:buNone/>
          </a:pPr>
          <a:r>
            <a:rPr lang="es-PE" sz="1600" kern="1200">
              <a:solidFill>
                <a:schemeClr val="tx1"/>
              </a:solidFill>
            </a:rPr>
            <a:t>Estándares</a:t>
          </a:r>
          <a:endParaRPr lang="es-PE" sz="1600" kern="1200" dirty="0">
            <a:solidFill>
              <a:schemeClr val="tx1"/>
            </a:solidFill>
          </a:endParaRPr>
        </a:p>
      </dsp:txBody>
      <dsp:txXfrm>
        <a:off x="1810814" y="1814672"/>
        <a:ext cx="1192665" cy="795109"/>
      </dsp:txXfrm>
    </dsp:sp>
    <dsp:sp modelId="{B31DA292-1A8F-4F7C-98C9-49DC821D8180}">
      <dsp:nvSpPr>
        <dsp:cNvPr id="0" name=""/>
        <dsp:cNvSpPr/>
      </dsp:nvSpPr>
      <dsp:spPr>
        <a:xfrm>
          <a:off x="3142623" y="1882257"/>
          <a:ext cx="1649853" cy="659941"/>
        </a:xfrm>
        <a:prstGeom prst="chevron">
          <a:avLst/>
        </a:prstGeom>
        <a:solidFill>
          <a:schemeClr val="accent4">
            <a:tint val="40000"/>
            <a:alpha val="90000"/>
            <a:hueOff val="-3945710"/>
            <a:satOff val="22157"/>
            <a:lumOff val="1408"/>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15240" tIns="7620" rIns="0" bIns="7620" numCol="1" spcCol="1270" anchor="ctr" anchorCtr="0">
          <a:noAutofit/>
        </a:bodyPr>
        <a:lstStyle/>
        <a:p>
          <a:pPr marL="0" lvl="0" indent="0" algn="ctr" defTabSz="533400">
            <a:lnSpc>
              <a:spcPct val="90000"/>
            </a:lnSpc>
            <a:spcBef>
              <a:spcPct val="0"/>
            </a:spcBef>
            <a:spcAft>
              <a:spcPct val="35000"/>
            </a:spcAft>
            <a:buNone/>
          </a:pPr>
          <a:r>
            <a:rPr lang="es-PE" sz="1200" kern="1200">
              <a:solidFill>
                <a:schemeClr val="tx1"/>
              </a:solidFill>
            </a:rPr>
            <a:t>Exactitud</a:t>
          </a:r>
          <a:endParaRPr lang="es-PE" sz="1200" kern="1200" dirty="0">
            <a:solidFill>
              <a:schemeClr val="tx1"/>
            </a:solidFill>
          </a:endParaRPr>
        </a:p>
      </dsp:txBody>
      <dsp:txXfrm>
        <a:off x="3472594" y="1882257"/>
        <a:ext cx="989912" cy="659941"/>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B4B06CD-4CF6-438B-9DC9-DA861FE44DF5}">
      <dsp:nvSpPr>
        <dsp:cNvPr id="0" name=""/>
        <dsp:cNvSpPr/>
      </dsp:nvSpPr>
      <dsp:spPr>
        <a:xfrm>
          <a:off x="2210834" y="3543986"/>
          <a:ext cx="2782023" cy="2158324"/>
        </a:xfrm>
        <a:prstGeom prst="hexagon">
          <a:avLst>
            <a:gd name="adj" fmla="val 25000"/>
            <a:gd name="vf" fmla="val 115470"/>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0" tIns="22860" rIns="0" bIns="22860" numCol="1" spcCol="1270" anchor="ctr" anchorCtr="0">
          <a:noAutofit/>
        </a:bodyPr>
        <a:lstStyle/>
        <a:p>
          <a:pPr marL="0" lvl="0" indent="0" algn="ctr" defTabSz="800100">
            <a:lnSpc>
              <a:spcPct val="90000"/>
            </a:lnSpc>
            <a:spcBef>
              <a:spcPct val="0"/>
            </a:spcBef>
            <a:spcAft>
              <a:spcPct val="35000"/>
            </a:spcAft>
            <a:buNone/>
          </a:pPr>
          <a:r>
            <a:rPr lang="es-PE" sz="1800" kern="1200" dirty="0">
              <a:latin typeface="+mj-lt"/>
            </a:rPr>
            <a:t> Análisis </a:t>
          </a:r>
          <a:r>
            <a:rPr lang="es-PE" sz="1800" kern="1200" dirty="0" err="1">
              <a:latin typeface="+mj-lt"/>
            </a:rPr>
            <a:t>Hidroquímico</a:t>
          </a:r>
          <a:endParaRPr lang="es-PE" sz="1800" kern="1200" dirty="0">
            <a:latin typeface="+mj-lt"/>
          </a:endParaRPr>
        </a:p>
      </dsp:txBody>
      <dsp:txXfrm>
        <a:off x="2622530" y="3863384"/>
        <a:ext cx="1958631" cy="1519528"/>
      </dsp:txXfrm>
    </dsp:sp>
    <dsp:sp modelId="{A4F1E5F8-253D-497C-8176-7C840FD2409D}">
      <dsp:nvSpPr>
        <dsp:cNvPr id="0" name=""/>
        <dsp:cNvSpPr/>
      </dsp:nvSpPr>
      <dsp:spPr>
        <a:xfrm>
          <a:off x="2421441" y="4347134"/>
          <a:ext cx="293096" cy="252612"/>
        </a:xfrm>
        <a:prstGeom prst="hexagon">
          <a:avLst>
            <a:gd name="adj" fmla="val 25000"/>
            <a:gd name="vf" fmla="val 115470"/>
          </a:avLst>
        </a:prstGeom>
        <a:solidFill>
          <a:schemeClr val="lt1">
            <a:hueOff val="0"/>
            <a:satOff val="0"/>
            <a:lumOff val="0"/>
            <a:alphaOff val="0"/>
          </a:schemeClr>
        </a:solidFill>
        <a:ln w="9525" cap="flat" cmpd="sng" algn="ctr">
          <a:solidFill>
            <a:schemeClr val="accent3">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extrusionH="190500" prstMaterial="dkEdge">
          <a:bevelT w="120650" h="38100" prst="relaxedInset"/>
          <a:contourClr>
            <a:schemeClr val="bg1"/>
          </a:contourClr>
        </a:sp3d>
      </dsp:spPr>
      <dsp:style>
        <a:lnRef idx="1">
          <a:scrgbClr r="0" g="0" b="0"/>
        </a:lnRef>
        <a:fillRef idx="1">
          <a:scrgbClr r="0" g="0" b="0"/>
        </a:fillRef>
        <a:effectRef idx="2">
          <a:scrgbClr r="0" g="0" b="0"/>
        </a:effectRef>
        <a:fontRef idx="minor"/>
      </dsp:style>
    </dsp:sp>
    <dsp:sp modelId="{B5274C5E-DC2E-454B-A935-5C3281E4FC8B}">
      <dsp:nvSpPr>
        <dsp:cNvPr id="0" name=""/>
        <dsp:cNvSpPr/>
      </dsp:nvSpPr>
      <dsp:spPr>
        <a:xfrm>
          <a:off x="190" y="2325676"/>
          <a:ext cx="2503350" cy="2158324"/>
        </a:xfrm>
        <a:prstGeom prst="hexagon">
          <a:avLst>
            <a:gd name="adj" fmla="val 25000"/>
            <a:gd name="vf" fmla="val 115470"/>
          </a:avLst>
        </a:prstGeom>
        <a:blipFill rotWithShape="1">
          <a:blip xmlns:r="http://schemas.openxmlformats.org/officeDocument/2006/relationships" r:embed="rId1"/>
          <a:stretch>
            <a:fillRect/>
          </a:stretch>
        </a:blipFill>
        <a:ln w="9525" cap="flat" cmpd="sng" algn="ctr">
          <a:solidFill>
            <a:schemeClr val="accent3">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extrusionH="190500" prstMaterial="dkEdge">
          <a:bevelT w="135400" h="16350" prst="relaxedInset"/>
          <a:contourClr>
            <a:schemeClr val="bg1"/>
          </a:contourClr>
        </a:sp3d>
      </dsp:spPr>
      <dsp:style>
        <a:lnRef idx="1">
          <a:scrgbClr r="0" g="0" b="0"/>
        </a:lnRef>
        <a:fillRef idx="1">
          <a:scrgbClr r="0" g="0" b="0"/>
        </a:fillRef>
        <a:effectRef idx="2">
          <a:scrgbClr r="0" g="0" b="0"/>
        </a:effectRef>
        <a:fontRef idx="minor"/>
      </dsp:style>
    </dsp:sp>
    <dsp:sp modelId="{694C7544-8125-4C4D-87E2-3D4CA7A12507}">
      <dsp:nvSpPr>
        <dsp:cNvPr id="0" name=""/>
        <dsp:cNvSpPr/>
      </dsp:nvSpPr>
      <dsp:spPr>
        <a:xfrm>
          <a:off x="1914534" y="4257915"/>
          <a:ext cx="293096" cy="252612"/>
        </a:xfrm>
        <a:prstGeom prst="hexagon">
          <a:avLst>
            <a:gd name="adj" fmla="val 25000"/>
            <a:gd name="vf" fmla="val 115470"/>
          </a:avLst>
        </a:prstGeom>
        <a:solidFill>
          <a:schemeClr val="lt1">
            <a:hueOff val="0"/>
            <a:satOff val="0"/>
            <a:lumOff val="0"/>
            <a:alphaOff val="0"/>
          </a:schemeClr>
        </a:solidFill>
        <a:ln w="9525" cap="flat" cmpd="sng" algn="ctr">
          <a:solidFill>
            <a:schemeClr val="accent3">
              <a:hueOff val="2250053"/>
              <a:satOff val="-3376"/>
              <a:lumOff val="-549"/>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extrusionH="190500" prstMaterial="dkEdge">
          <a:bevelT w="120650" h="38100" prst="relaxedInset"/>
          <a:contourClr>
            <a:schemeClr val="bg1"/>
          </a:contourClr>
        </a:sp3d>
      </dsp:spPr>
      <dsp:style>
        <a:lnRef idx="1">
          <a:scrgbClr r="0" g="0" b="0"/>
        </a:lnRef>
        <a:fillRef idx="1">
          <a:scrgbClr r="0" g="0" b="0"/>
        </a:fillRef>
        <a:effectRef idx="2">
          <a:scrgbClr r="0" g="0" b="0"/>
        </a:effectRef>
        <a:fontRef idx="minor"/>
      </dsp:style>
    </dsp:sp>
    <dsp:sp modelId="{C3D63FC2-9338-44C0-8A1F-56AB35F35188}">
      <dsp:nvSpPr>
        <dsp:cNvPr id="0" name=""/>
        <dsp:cNvSpPr/>
      </dsp:nvSpPr>
      <dsp:spPr>
        <a:xfrm>
          <a:off x="4597747" y="2404802"/>
          <a:ext cx="2876499" cy="2158324"/>
        </a:xfrm>
        <a:prstGeom prst="hexagon">
          <a:avLst>
            <a:gd name="adj" fmla="val 25000"/>
            <a:gd name="vf" fmla="val 115470"/>
          </a:avLst>
        </a:prstGeom>
        <a:gradFill rotWithShape="0">
          <a:gsLst>
            <a:gs pos="0">
              <a:schemeClr val="accent3">
                <a:hueOff val="5625132"/>
                <a:satOff val="-8440"/>
                <a:lumOff val="-1373"/>
                <a:alphaOff val="0"/>
                <a:shade val="51000"/>
                <a:satMod val="130000"/>
              </a:schemeClr>
            </a:gs>
            <a:gs pos="80000">
              <a:schemeClr val="accent3">
                <a:hueOff val="5625132"/>
                <a:satOff val="-8440"/>
                <a:lumOff val="-1373"/>
                <a:alphaOff val="0"/>
                <a:shade val="93000"/>
                <a:satMod val="130000"/>
              </a:schemeClr>
            </a:gs>
            <a:gs pos="100000">
              <a:schemeClr val="accent3">
                <a:hueOff val="5625132"/>
                <a:satOff val="-8440"/>
                <a:lumOff val="-1373"/>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0" tIns="22860" rIns="0" bIns="22860" numCol="1" spcCol="1270" anchor="ctr" anchorCtr="0">
          <a:noAutofit/>
        </a:bodyPr>
        <a:lstStyle/>
        <a:p>
          <a:pPr marL="0" lvl="0" indent="0" algn="ctr" defTabSz="800100">
            <a:lnSpc>
              <a:spcPct val="90000"/>
            </a:lnSpc>
            <a:spcBef>
              <a:spcPct val="0"/>
            </a:spcBef>
            <a:spcAft>
              <a:spcPct val="35000"/>
            </a:spcAft>
            <a:buNone/>
          </a:pPr>
          <a:r>
            <a:rPr lang="es-PE" sz="1800" kern="1200">
              <a:latin typeface="+mj-lt"/>
            </a:rPr>
            <a:t>Análisis Calidad</a:t>
          </a:r>
          <a:endParaRPr lang="es-PE" sz="1800" kern="1200" dirty="0">
            <a:latin typeface="+mj-lt"/>
          </a:endParaRPr>
        </a:p>
      </dsp:txBody>
      <dsp:txXfrm>
        <a:off x="5017316" y="2719617"/>
        <a:ext cx="2037361" cy="1528694"/>
      </dsp:txXfrm>
    </dsp:sp>
    <dsp:sp modelId="{B080C1B7-BB05-4A4E-B3C1-FBA836028A84}">
      <dsp:nvSpPr>
        <dsp:cNvPr id="0" name=""/>
        <dsp:cNvSpPr/>
      </dsp:nvSpPr>
      <dsp:spPr>
        <a:xfrm>
          <a:off x="6347435" y="4254641"/>
          <a:ext cx="293096" cy="252612"/>
        </a:xfrm>
        <a:prstGeom prst="hexagon">
          <a:avLst>
            <a:gd name="adj" fmla="val 25000"/>
            <a:gd name="vf" fmla="val 115470"/>
          </a:avLst>
        </a:prstGeom>
        <a:solidFill>
          <a:schemeClr val="lt1">
            <a:hueOff val="0"/>
            <a:satOff val="0"/>
            <a:lumOff val="0"/>
            <a:alphaOff val="0"/>
          </a:schemeClr>
        </a:solidFill>
        <a:ln w="9525" cap="flat" cmpd="sng" algn="ctr">
          <a:solidFill>
            <a:schemeClr val="accent3">
              <a:hueOff val="4500106"/>
              <a:satOff val="-6752"/>
              <a:lumOff val="-1098"/>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extrusionH="190500" prstMaterial="dkEdge">
          <a:bevelT w="120650" h="38100" prst="relaxedInset"/>
          <a:contourClr>
            <a:schemeClr val="bg1"/>
          </a:contourClr>
        </a:sp3d>
      </dsp:spPr>
      <dsp:style>
        <a:lnRef idx="1">
          <a:scrgbClr r="0" g="0" b="0"/>
        </a:lnRef>
        <a:fillRef idx="1">
          <a:scrgbClr r="0" g="0" b="0"/>
        </a:fillRef>
        <a:effectRef idx="2">
          <a:scrgbClr r="0" g="0" b="0"/>
        </a:effectRef>
        <a:fontRef idx="minor"/>
      </dsp:style>
    </dsp:sp>
    <dsp:sp modelId="{41541837-C45E-48B5-ABC9-C26A1805D087}">
      <dsp:nvSpPr>
        <dsp:cNvPr id="0" name=""/>
        <dsp:cNvSpPr/>
      </dsp:nvSpPr>
      <dsp:spPr>
        <a:xfrm>
          <a:off x="6825962" y="3514697"/>
          <a:ext cx="2503350" cy="2158324"/>
        </a:xfrm>
        <a:prstGeom prst="hexagon">
          <a:avLst>
            <a:gd name="adj" fmla="val 25000"/>
            <a:gd name="vf" fmla="val 115470"/>
          </a:avLst>
        </a:prstGeom>
        <a:blipFill rotWithShape="1">
          <a:blip xmlns:r="http://schemas.openxmlformats.org/officeDocument/2006/relationships" r:embed="rId2">
            <a:extLst>
              <a:ext uri="{BEBA8EAE-BF5A-486C-A8C5-ECC9F3942E4B}">
                <a14:imgProps xmlns:a14="http://schemas.microsoft.com/office/drawing/2010/main">
                  <a14:imgLayer r:embed="rId3">
                    <a14:imgEffect>
                      <a14:sharpenSoften amount="50000"/>
                    </a14:imgEffect>
                  </a14:imgLayer>
                </a14:imgProps>
              </a:ext>
            </a:extLst>
          </a:blip>
          <a:srcRect/>
          <a:stretch>
            <a:fillRect l="-41000" r="-41000"/>
          </a:stretch>
        </a:blipFill>
        <a:ln w="9525" cap="flat" cmpd="sng" algn="ctr">
          <a:solidFill>
            <a:schemeClr val="accent3">
              <a:hueOff val="5625132"/>
              <a:satOff val="-8440"/>
              <a:lumOff val="-1373"/>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extrusionH="190500" prstMaterial="dkEdge">
          <a:bevelT w="135400" h="16350" prst="relaxedInset"/>
          <a:contourClr>
            <a:schemeClr val="bg1"/>
          </a:contourClr>
        </a:sp3d>
      </dsp:spPr>
      <dsp:style>
        <a:lnRef idx="1">
          <a:scrgbClr r="0" g="0" b="0"/>
        </a:lnRef>
        <a:fillRef idx="1">
          <a:scrgbClr r="0" g="0" b="0"/>
        </a:fillRef>
        <a:effectRef idx="2">
          <a:scrgbClr r="0" g="0" b="0"/>
        </a:effectRef>
        <a:fontRef idx="minor"/>
      </dsp:style>
    </dsp:sp>
    <dsp:sp modelId="{38301FFD-3EFE-40B9-A230-BECD3CBB0194}">
      <dsp:nvSpPr>
        <dsp:cNvPr id="0" name=""/>
        <dsp:cNvSpPr/>
      </dsp:nvSpPr>
      <dsp:spPr>
        <a:xfrm>
          <a:off x="6680699" y="4496842"/>
          <a:ext cx="293096" cy="252612"/>
        </a:xfrm>
        <a:prstGeom prst="hexagon">
          <a:avLst>
            <a:gd name="adj" fmla="val 25000"/>
            <a:gd name="vf" fmla="val 115470"/>
          </a:avLst>
        </a:prstGeom>
        <a:solidFill>
          <a:schemeClr val="lt1">
            <a:hueOff val="0"/>
            <a:satOff val="0"/>
            <a:lumOff val="0"/>
            <a:alphaOff val="0"/>
          </a:schemeClr>
        </a:solidFill>
        <a:ln w="9525" cap="flat" cmpd="sng" algn="ctr">
          <a:solidFill>
            <a:schemeClr val="accent3">
              <a:hueOff val="6750158"/>
              <a:satOff val="-10128"/>
              <a:lumOff val="-1647"/>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extrusionH="190500" prstMaterial="dkEdge">
          <a:bevelT w="120650" h="38100" prst="relaxedInset"/>
          <a:contourClr>
            <a:schemeClr val="bg1"/>
          </a:contourClr>
        </a:sp3d>
      </dsp:spPr>
      <dsp:style>
        <a:lnRef idx="1">
          <a:scrgbClr r="0" g="0" b="0"/>
        </a:lnRef>
        <a:fillRef idx="1">
          <a:scrgbClr r="0" g="0" b="0"/>
        </a:fillRef>
        <a:effectRef idx="2">
          <a:scrgbClr r="0" g="0" b="0"/>
        </a:effectRef>
        <a:fontRef idx="minor"/>
      </dsp:style>
    </dsp:sp>
    <dsp:sp modelId="{78738E13-93E9-4380-B088-779EB2FD76ED}">
      <dsp:nvSpPr>
        <dsp:cNvPr id="0" name=""/>
        <dsp:cNvSpPr/>
      </dsp:nvSpPr>
      <dsp:spPr>
        <a:xfrm>
          <a:off x="2350170" y="1179237"/>
          <a:ext cx="2503350" cy="2158324"/>
        </a:xfrm>
        <a:prstGeom prst="hexagon">
          <a:avLst>
            <a:gd name="adj" fmla="val 25000"/>
            <a:gd name="vf" fmla="val 115470"/>
          </a:avLst>
        </a:prstGeom>
        <a:gradFill rotWithShape="0">
          <a:gsLst>
            <a:gs pos="0">
              <a:schemeClr val="accent3">
                <a:hueOff val="11250264"/>
                <a:satOff val="-16880"/>
                <a:lumOff val="-2745"/>
                <a:alphaOff val="0"/>
                <a:shade val="51000"/>
                <a:satMod val="130000"/>
              </a:schemeClr>
            </a:gs>
            <a:gs pos="80000">
              <a:schemeClr val="accent3">
                <a:hueOff val="11250264"/>
                <a:satOff val="-16880"/>
                <a:lumOff val="-2745"/>
                <a:alphaOff val="0"/>
                <a:shade val="93000"/>
                <a:satMod val="130000"/>
              </a:schemeClr>
            </a:gs>
            <a:gs pos="100000">
              <a:schemeClr val="accent3">
                <a:hueOff val="11250264"/>
                <a:satOff val="-16880"/>
                <a:lumOff val="-2745"/>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0" tIns="22860" rIns="0" bIns="22860" numCol="1" spcCol="1270" anchor="ctr" anchorCtr="0">
          <a:noAutofit/>
        </a:bodyPr>
        <a:lstStyle/>
        <a:p>
          <a:pPr marL="0" lvl="0" indent="0" algn="ctr" defTabSz="800100">
            <a:lnSpc>
              <a:spcPct val="90000"/>
            </a:lnSpc>
            <a:spcBef>
              <a:spcPct val="0"/>
            </a:spcBef>
            <a:spcAft>
              <a:spcPct val="35000"/>
            </a:spcAft>
            <a:buNone/>
          </a:pPr>
          <a:r>
            <a:rPr lang="es-PE" sz="1800" kern="1200" dirty="0"/>
            <a:t>Análisis Estadístico</a:t>
          </a:r>
          <a:endParaRPr lang="es-PE" sz="1800" kern="1200" dirty="0">
            <a:latin typeface="+mj-lt"/>
          </a:endParaRPr>
        </a:p>
      </dsp:txBody>
      <dsp:txXfrm>
        <a:off x="2738643" y="1514168"/>
        <a:ext cx="1726404" cy="1488462"/>
      </dsp:txXfrm>
    </dsp:sp>
    <dsp:sp modelId="{5A127DBF-C9E7-47A6-AEEB-4A11839F18A7}">
      <dsp:nvSpPr>
        <dsp:cNvPr id="0" name=""/>
        <dsp:cNvSpPr/>
      </dsp:nvSpPr>
      <dsp:spPr>
        <a:xfrm>
          <a:off x="4047282" y="1225996"/>
          <a:ext cx="293096" cy="252612"/>
        </a:xfrm>
        <a:prstGeom prst="hexagon">
          <a:avLst>
            <a:gd name="adj" fmla="val 25000"/>
            <a:gd name="vf" fmla="val 115470"/>
          </a:avLst>
        </a:prstGeom>
        <a:solidFill>
          <a:schemeClr val="lt1">
            <a:hueOff val="0"/>
            <a:satOff val="0"/>
            <a:lumOff val="0"/>
            <a:alphaOff val="0"/>
          </a:schemeClr>
        </a:solidFill>
        <a:ln w="9525" cap="flat" cmpd="sng" algn="ctr">
          <a:solidFill>
            <a:schemeClr val="accent3">
              <a:hueOff val="9000211"/>
              <a:satOff val="-13504"/>
              <a:lumOff val="-2196"/>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extrusionH="190500" prstMaterial="dkEdge">
          <a:bevelT w="120650" h="38100" prst="relaxedInset"/>
          <a:contourClr>
            <a:schemeClr val="bg1"/>
          </a:contourClr>
        </a:sp3d>
      </dsp:spPr>
      <dsp:style>
        <a:lnRef idx="1">
          <a:scrgbClr r="0" g="0" b="0"/>
        </a:lnRef>
        <a:fillRef idx="1">
          <a:scrgbClr r="0" g="0" b="0"/>
        </a:fillRef>
        <a:effectRef idx="2">
          <a:scrgbClr r="0" g="0" b="0"/>
        </a:effectRef>
        <a:fontRef idx="minor"/>
      </dsp:style>
    </dsp:sp>
    <dsp:sp modelId="{DCDFA704-57F9-4628-BC7F-01432484A843}">
      <dsp:nvSpPr>
        <dsp:cNvPr id="0" name=""/>
        <dsp:cNvSpPr/>
      </dsp:nvSpPr>
      <dsp:spPr>
        <a:xfrm>
          <a:off x="4230380" y="911309"/>
          <a:ext cx="2503350" cy="2158324"/>
        </a:xfrm>
        <a:prstGeom prst="hexagon">
          <a:avLst>
            <a:gd name="adj" fmla="val 25000"/>
            <a:gd name="vf" fmla="val 115470"/>
          </a:avLst>
        </a:prstGeom>
        <a:blipFill dpi="0" rotWithShape="1">
          <a:blip xmlns:r="http://schemas.openxmlformats.org/officeDocument/2006/relationships" r:embed="rId4">
            <a:extLst>
              <a:ext uri="{BEBA8EAE-BF5A-486C-A8C5-ECC9F3942E4B}">
                <a14:imgProps xmlns:a14="http://schemas.microsoft.com/office/drawing/2010/main">
                  <a14:imgLayer r:embed="rId5">
                    <a14:imgEffect>
                      <a14:sharpenSoften amount="50000"/>
                    </a14:imgEffect>
                  </a14:imgLayer>
                </a14:imgProps>
              </a:ext>
            </a:extLst>
          </a:blip>
          <a:srcRect/>
          <a:stretch>
            <a:fillRect l="-372" r="-17628"/>
          </a:stretch>
        </a:blipFill>
        <a:ln w="9525" cap="flat" cmpd="sng" algn="ctr">
          <a:solidFill>
            <a:schemeClr val="accent3">
              <a:hueOff val="11250264"/>
              <a:satOff val="-16880"/>
              <a:lumOff val="-2745"/>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extrusionH="190500" prstMaterial="dkEdge">
          <a:bevelT w="135400" h="16350" prst="relaxedInset"/>
          <a:contourClr>
            <a:schemeClr val="bg1"/>
          </a:contourClr>
        </a:sp3d>
      </dsp:spPr>
      <dsp:style>
        <a:lnRef idx="1">
          <a:scrgbClr r="0" g="0" b="0"/>
        </a:lnRef>
        <a:fillRef idx="1">
          <a:scrgbClr r="0" g="0" b="0"/>
        </a:fillRef>
        <a:effectRef idx="2">
          <a:scrgbClr r="0" g="0" b="0"/>
        </a:effectRef>
        <a:fontRef idx="minor"/>
      </dsp:style>
    </dsp:sp>
    <dsp:sp modelId="{E80D45BF-E52E-4C27-BB67-17A9592E54FF}">
      <dsp:nvSpPr>
        <dsp:cNvPr id="0" name=""/>
        <dsp:cNvSpPr/>
      </dsp:nvSpPr>
      <dsp:spPr>
        <a:xfrm>
          <a:off x="4556860" y="947724"/>
          <a:ext cx="293096" cy="252612"/>
        </a:xfrm>
        <a:prstGeom prst="hexagon">
          <a:avLst>
            <a:gd name="adj" fmla="val 25000"/>
            <a:gd name="vf" fmla="val 115470"/>
          </a:avLst>
        </a:prstGeom>
        <a:solidFill>
          <a:schemeClr val="lt1">
            <a:hueOff val="0"/>
            <a:satOff val="0"/>
            <a:lumOff val="0"/>
            <a:alphaOff val="0"/>
          </a:schemeClr>
        </a:solidFill>
        <a:ln w="9525" cap="flat" cmpd="sng" algn="ctr">
          <a:solidFill>
            <a:schemeClr val="accent3">
              <a:hueOff val="11250264"/>
              <a:satOff val="-16880"/>
              <a:lumOff val="-2745"/>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extrusionH="190500" prstMaterial="dkEdge">
          <a:bevelT w="120650" h="38100" prst="relaxedInset"/>
          <a:contourClr>
            <a:schemeClr val="bg1"/>
          </a:contourClr>
        </a:sp3d>
      </dsp:spPr>
      <dsp:style>
        <a:lnRef idx="1">
          <a:scrgbClr r="0" g="0" b="0"/>
        </a:lnRef>
        <a:fillRef idx="1">
          <a:scrgbClr r="0" g="0" b="0"/>
        </a:fillRef>
        <a:effectRef idx="2">
          <a:scrgbClr r="0" g="0" b="0"/>
        </a:effectRef>
        <a:fontRef idx="minor"/>
      </dsp:style>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9B91FB-E6C4-419E-B629-3B9083E7AA2E}">
      <dsp:nvSpPr>
        <dsp:cNvPr id="0" name=""/>
        <dsp:cNvSpPr/>
      </dsp:nvSpPr>
      <dsp:spPr>
        <a:xfrm>
          <a:off x="0" y="0"/>
          <a:ext cx="2733744" cy="1226526"/>
        </a:xfrm>
        <a:prstGeom prst="rect">
          <a:avLst/>
        </a:prstGeom>
        <a:solidFill>
          <a:schemeClr val="accent3">
            <a:alpha val="50000"/>
          </a:schemeClr>
        </a:solidFill>
        <a:ln>
          <a:noFill/>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dsp:spPr>
      <dsp:style>
        <a:lnRef idx="0">
          <a:scrgbClr r="0" g="0" b="0"/>
        </a:lnRef>
        <a:fillRef idx="0">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s-PE" sz="1400" kern="1200" dirty="0">
              <a:solidFill>
                <a:schemeClr val="tx1"/>
              </a:solidFill>
              <a:latin typeface="+mj-lt"/>
            </a:rPr>
            <a:t>● Composición Química del agua-</a:t>
          </a:r>
          <a:r>
            <a:rPr lang="es-PE" sz="1400" kern="1200" dirty="0" err="1">
              <a:solidFill>
                <a:schemeClr val="tx1"/>
              </a:solidFill>
              <a:latin typeface="+mj-lt"/>
            </a:rPr>
            <a:t>Hidrotipos</a:t>
          </a:r>
          <a:r>
            <a:rPr lang="es-PE" sz="1400" kern="1200" dirty="0">
              <a:solidFill>
                <a:schemeClr val="tx1"/>
              </a:solidFill>
              <a:latin typeface="+mj-lt"/>
            </a:rPr>
            <a:t> – Facies </a:t>
          </a:r>
          <a:r>
            <a:rPr lang="es-PE" sz="1400" kern="1200" dirty="0" err="1">
              <a:solidFill>
                <a:schemeClr val="tx1"/>
              </a:solidFill>
              <a:latin typeface="+mj-lt"/>
            </a:rPr>
            <a:t>Hidroquímicas</a:t>
          </a:r>
          <a:r>
            <a:rPr lang="es-PE" sz="1400" kern="1200" dirty="0">
              <a:solidFill>
                <a:schemeClr val="tx1"/>
              </a:solidFill>
              <a:latin typeface="+mj-lt"/>
            </a:rPr>
            <a:t>.</a:t>
          </a:r>
        </a:p>
        <a:p>
          <a:pPr marL="0" lvl="0" indent="0" algn="l" defTabSz="622300">
            <a:lnSpc>
              <a:spcPct val="90000"/>
            </a:lnSpc>
            <a:spcBef>
              <a:spcPct val="0"/>
            </a:spcBef>
            <a:spcAft>
              <a:spcPct val="35000"/>
            </a:spcAft>
            <a:buNone/>
          </a:pPr>
          <a:r>
            <a:rPr lang="es-PE" sz="1400" kern="1200" dirty="0">
              <a:solidFill>
                <a:schemeClr val="tx1"/>
              </a:solidFill>
              <a:latin typeface="+mj-lt"/>
            </a:rPr>
            <a:t>● Parámetros físico – Químicos</a:t>
          </a:r>
        </a:p>
        <a:p>
          <a:pPr marL="0" lvl="0" indent="0" algn="l" defTabSz="622300">
            <a:lnSpc>
              <a:spcPct val="90000"/>
            </a:lnSpc>
            <a:spcBef>
              <a:spcPct val="0"/>
            </a:spcBef>
            <a:spcAft>
              <a:spcPct val="35000"/>
            </a:spcAft>
            <a:buNone/>
          </a:pPr>
          <a:r>
            <a:rPr lang="es-PE" sz="1400" kern="1200" dirty="0">
              <a:solidFill>
                <a:schemeClr val="tx1"/>
              </a:solidFill>
              <a:latin typeface="+mj-lt"/>
            </a:rPr>
            <a:t>● Evolución geoquímica del agua</a:t>
          </a:r>
          <a:r>
            <a:rPr lang="es-PE" sz="1200" kern="1200" dirty="0">
              <a:solidFill>
                <a:schemeClr val="tx1"/>
              </a:solidFill>
              <a:latin typeface="+mj-lt"/>
            </a:rPr>
            <a:t>.</a:t>
          </a:r>
          <a:endParaRPr lang="es-ES" sz="1200" kern="1200" dirty="0">
            <a:solidFill>
              <a:schemeClr val="tx1"/>
            </a:solidFill>
          </a:endParaRPr>
        </a:p>
      </dsp:txBody>
      <dsp:txXfrm>
        <a:off x="0" y="0"/>
        <a:ext cx="2733744" cy="1226526"/>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9B91FB-E6C4-419E-B629-3B9083E7AA2E}">
      <dsp:nvSpPr>
        <dsp:cNvPr id="0" name=""/>
        <dsp:cNvSpPr/>
      </dsp:nvSpPr>
      <dsp:spPr>
        <a:xfrm>
          <a:off x="1368148" y="0"/>
          <a:ext cx="2632210" cy="1183237"/>
        </a:xfrm>
        <a:prstGeom prst="rect">
          <a:avLst/>
        </a:prstGeom>
        <a:solidFill>
          <a:schemeClr val="accent4">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s-PE" sz="1400" kern="1200" dirty="0">
              <a:solidFill>
                <a:schemeClr val="tx1"/>
              </a:solidFill>
              <a:latin typeface="+mj-lt"/>
            </a:rPr>
            <a:t>● Discretizar </a:t>
          </a:r>
        </a:p>
        <a:p>
          <a:pPr marL="0" lvl="0" indent="0" algn="l" defTabSz="622300">
            <a:lnSpc>
              <a:spcPct val="90000"/>
            </a:lnSpc>
            <a:spcBef>
              <a:spcPct val="0"/>
            </a:spcBef>
            <a:spcAft>
              <a:spcPct val="35000"/>
            </a:spcAft>
            <a:buNone/>
          </a:pPr>
          <a:r>
            <a:rPr lang="es-PE" sz="1400" kern="1200" dirty="0">
              <a:solidFill>
                <a:schemeClr val="tx1"/>
              </a:solidFill>
              <a:latin typeface="+mj-lt"/>
            </a:rPr>
            <a:t>● Identificar tendencias</a:t>
          </a:r>
          <a:endParaRPr lang="es-ES" sz="1400" kern="1200" dirty="0">
            <a:solidFill>
              <a:schemeClr val="tx1"/>
            </a:solidFill>
          </a:endParaRPr>
        </a:p>
        <a:p>
          <a:pPr marL="0" lvl="0" indent="0" algn="l" defTabSz="622300">
            <a:lnSpc>
              <a:spcPct val="90000"/>
            </a:lnSpc>
            <a:spcBef>
              <a:spcPct val="0"/>
            </a:spcBef>
            <a:spcAft>
              <a:spcPct val="35000"/>
            </a:spcAft>
            <a:buNone/>
          </a:pPr>
          <a:endParaRPr lang="es-ES" sz="1400" kern="1200" dirty="0">
            <a:solidFill>
              <a:schemeClr val="tx1"/>
            </a:solidFill>
          </a:endParaRPr>
        </a:p>
      </dsp:txBody>
      <dsp:txXfrm>
        <a:off x="1368148" y="0"/>
        <a:ext cx="2632210" cy="1183237"/>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42F561F-95C3-4A82-AF33-F1867DCCEF6B}">
      <dsp:nvSpPr>
        <dsp:cNvPr id="0" name=""/>
        <dsp:cNvSpPr/>
      </dsp:nvSpPr>
      <dsp:spPr>
        <a:xfrm>
          <a:off x="2664296" y="4840088"/>
          <a:ext cx="121067" cy="121067"/>
        </a:xfrm>
        <a:prstGeom prst="ellipse">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w="9525" cap="flat" cmpd="sng" algn="ctr">
          <a:solidFill>
            <a:schemeClr val="accent4">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D58F24CA-2C85-452D-AE6D-1417400F2995}">
      <dsp:nvSpPr>
        <dsp:cNvPr id="0" name=""/>
        <dsp:cNvSpPr/>
      </dsp:nvSpPr>
      <dsp:spPr>
        <a:xfrm>
          <a:off x="2520280" y="5036118"/>
          <a:ext cx="121067" cy="121067"/>
        </a:xfrm>
        <a:prstGeom prst="ellipse">
          <a:avLst/>
        </a:prstGeom>
        <a:gradFill rotWithShape="0">
          <a:gsLst>
            <a:gs pos="0">
              <a:schemeClr val="accent4">
                <a:hueOff val="-405888"/>
                <a:satOff val="2445"/>
                <a:lumOff val="196"/>
                <a:alphaOff val="0"/>
                <a:shade val="51000"/>
                <a:satMod val="130000"/>
              </a:schemeClr>
            </a:gs>
            <a:gs pos="80000">
              <a:schemeClr val="accent4">
                <a:hueOff val="-405888"/>
                <a:satOff val="2445"/>
                <a:lumOff val="196"/>
                <a:alphaOff val="0"/>
                <a:shade val="93000"/>
                <a:satMod val="130000"/>
              </a:schemeClr>
            </a:gs>
            <a:gs pos="100000">
              <a:schemeClr val="accent4">
                <a:hueOff val="-405888"/>
                <a:satOff val="2445"/>
                <a:lumOff val="196"/>
                <a:alphaOff val="0"/>
                <a:shade val="94000"/>
                <a:satMod val="135000"/>
              </a:schemeClr>
            </a:gs>
          </a:gsLst>
          <a:lin ang="16200000" scaled="0"/>
        </a:gradFill>
        <a:ln w="9525" cap="flat" cmpd="sng" algn="ctr">
          <a:solidFill>
            <a:schemeClr val="accent4">
              <a:hueOff val="-405888"/>
              <a:satOff val="2445"/>
              <a:lumOff val="196"/>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8C4BC225-EEBD-4EEA-BD43-B49FE1A69B98}">
      <dsp:nvSpPr>
        <dsp:cNvPr id="0" name=""/>
        <dsp:cNvSpPr/>
      </dsp:nvSpPr>
      <dsp:spPr>
        <a:xfrm>
          <a:off x="2302454" y="5301208"/>
          <a:ext cx="121067" cy="121067"/>
        </a:xfrm>
        <a:prstGeom prst="ellipse">
          <a:avLst/>
        </a:prstGeom>
        <a:gradFill rotWithShape="0">
          <a:gsLst>
            <a:gs pos="0">
              <a:schemeClr val="accent4">
                <a:hueOff val="-811776"/>
                <a:satOff val="4891"/>
                <a:lumOff val="392"/>
                <a:alphaOff val="0"/>
                <a:shade val="51000"/>
                <a:satMod val="130000"/>
              </a:schemeClr>
            </a:gs>
            <a:gs pos="80000">
              <a:schemeClr val="accent4">
                <a:hueOff val="-811776"/>
                <a:satOff val="4891"/>
                <a:lumOff val="392"/>
                <a:alphaOff val="0"/>
                <a:shade val="93000"/>
                <a:satMod val="130000"/>
              </a:schemeClr>
            </a:gs>
            <a:gs pos="100000">
              <a:schemeClr val="accent4">
                <a:hueOff val="-811776"/>
                <a:satOff val="4891"/>
                <a:lumOff val="392"/>
                <a:alphaOff val="0"/>
                <a:shade val="94000"/>
                <a:satMod val="135000"/>
              </a:schemeClr>
            </a:gs>
          </a:gsLst>
          <a:lin ang="16200000" scaled="0"/>
        </a:gradFill>
        <a:ln w="9525" cap="flat" cmpd="sng" algn="ctr">
          <a:solidFill>
            <a:schemeClr val="accent4">
              <a:hueOff val="-811776"/>
              <a:satOff val="4891"/>
              <a:lumOff val="392"/>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6E1A3A7A-9C8A-4E6A-BA03-5FEC4191FC9E}">
      <dsp:nvSpPr>
        <dsp:cNvPr id="0" name=""/>
        <dsp:cNvSpPr/>
      </dsp:nvSpPr>
      <dsp:spPr>
        <a:xfrm>
          <a:off x="3121486" y="3717188"/>
          <a:ext cx="121067" cy="121067"/>
        </a:xfrm>
        <a:prstGeom prst="ellipse">
          <a:avLst/>
        </a:prstGeom>
        <a:gradFill rotWithShape="0">
          <a:gsLst>
            <a:gs pos="0">
              <a:schemeClr val="accent4">
                <a:hueOff val="-1217664"/>
                <a:satOff val="7336"/>
                <a:lumOff val="588"/>
                <a:alphaOff val="0"/>
                <a:shade val="51000"/>
                <a:satMod val="130000"/>
              </a:schemeClr>
            </a:gs>
            <a:gs pos="80000">
              <a:schemeClr val="accent4">
                <a:hueOff val="-1217664"/>
                <a:satOff val="7336"/>
                <a:lumOff val="588"/>
                <a:alphaOff val="0"/>
                <a:shade val="93000"/>
                <a:satMod val="130000"/>
              </a:schemeClr>
            </a:gs>
            <a:gs pos="100000">
              <a:schemeClr val="accent4">
                <a:hueOff val="-1217664"/>
                <a:satOff val="7336"/>
                <a:lumOff val="588"/>
                <a:alphaOff val="0"/>
                <a:shade val="94000"/>
                <a:satMod val="135000"/>
              </a:schemeClr>
            </a:gs>
          </a:gsLst>
          <a:lin ang="16200000" scaled="0"/>
        </a:gradFill>
        <a:ln w="9525" cap="flat" cmpd="sng" algn="ctr">
          <a:solidFill>
            <a:schemeClr val="accent4">
              <a:hueOff val="-1217664"/>
              <a:satOff val="7336"/>
              <a:lumOff val="588"/>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900A67BE-5736-4A7C-B766-DD0EB79C04CB}">
      <dsp:nvSpPr>
        <dsp:cNvPr id="0" name=""/>
        <dsp:cNvSpPr/>
      </dsp:nvSpPr>
      <dsp:spPr>
        <a:xfrm>
          <a:off x="3029474" y="3940755"/>
          <a:ext cx="121067" cy="121067"/>
        </a:xfrm>
        <a:prstGeom prst="ellipse">
          <a:avLst/>
        </a:prstGeom>
        <a:gradFill rotWithShape="0">
          <a:gsLst>
            <a:gs pos="0">
              <a:schemeClr val="accent4">
                <a:hueOff val="-1623553"/>
                <a:satOff val="9781"/>
                <a:lumOff val="784"/>
                <a:alphaOff val="0"/>
                <a:shade val="51000"/>
                <a:satMod val="130000"/>
              </a:schemeClr>
            </a:gs>
            <a:gs pos="80000">
              <a:schemeClr val="accent4">
                <a:hueOff val="-1623553"/>
                <a:satOff val="9781"/>
                <a:lumOff val="784"/>
                <a:alphaOff val="0"/>
                <a:shade val="93000"/>
                <a:satMod val="130000"/>
              </a:schemeClr>
            </a:gs>
            <a:gs pos="100000">
              <a:schemeClr val="accent4">
                <a:hueOff val="-1623553"/>
                <a:satOff val="9781"/>
                <a:lumOff val="784"/>
                <a:alphaOff val="0"/>
                <a:shade val="94000"/>
                <a:satMod val="135000"/>
              </a:schemeClr>
            </a:gs>
          </a:gsLst>
          <a:lin ang="16200000" scaled="0"/>
        </a:gradFill>
        <a:ln w="9525" cap="flat" cmpd="sng" algn="ctr">
          <a:solidFill>
            <a:schemeClr val="accent4">
              <a:hueOff val="-1623553"/>
              <a:satOff val="9781"/>
              <a:lumOff val="784"/>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B0FE6FDD-BC12-469D-B3AA-FA4E19662F22}">
      <dsp:nvSpPr>
        <dsp:cNvPr id="0" name=""/>
        <dsp:cNvSpPr/>
      </dsp:nvSpPr>
      <dsp:spPr>
        <a:xfrm>
          <a:off x="2964098" y="2034242"/>
          <a:ext cx="121067" cy="121067"/>
        </a:xfrm>
        <a:prstGeom prst="ellipse">
          <a:avLst/>
        </a:prstGeom>
        <a:gradFill rotWithShape="0">
          <a:gsLst>
            <a:gs pos="0">
              <a:schemeClr val="accent4">
                <a:hueOff val="-2029441"/>
                <a:satOff val="12227"/>
                <a:lumOff val="980"/>
                <a:alphaOff val="0"/>
                <a:shade val="51000"/>
                <a:satMod val="130000"/>
              </a:schemeClr>
            </a:gs>
            <a:gs pos="80000">
              <a:schemeClr val="accent4">
                <a:hueOff val="-2029441"/>
                <a:satOff val="12227"/>
                <a:lumOff val="980"/>
                <a:alphaOff val="0"/>
                <a:shade val="93000"/>
                <a:satMod val="130000"/>
              </a:schemeClr>
            </a:gs>
            <a:gs pos="100000">
              <a:schemeClr val="accent4">
                <a:hueOff val="-2029441"/>
                <a:satOff val="12227"/>
                <a:lumOff val="980"/>
                <a:alphaOff val="0"/>
                <a:shade val="94000"/>
                <a:satMod val="135000"/>
              </a:schemeClr>
            </a:gs>
          </a:gsLst>
          <a:lin ang="16200000" scaled="0"/>
        </a:gradFill>
        <a:ln w="9525" cap="flat" cmpd="sng" algn="ctr">
          <a:solidFill>
            <a:schemeClr val="accent4">
              <a:hueOff val="-2029441"/>
              <a:satOff val="12227"/>
              <a:lumOff val="98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8E076210-10FC-4D6F-A38D-BB9717830468}">
      <dsp:nvSpPr>
        <dsp:cNvPr id="0" name=""/>
        <dsp:cNvSpPr/>
      </dsp:nvSpPr>
      <dsp:spPr>
        <a:xfrm>
          <a:off x="3132382" y="1927375"/>
          <a:ext cx="121067" cy="121067"/>
        </a:xfrm>
        <a:prstGeom prst="ellipse">
          <a:avLst/>
        </a:prstGeom>
        <a:gradFill rotWithShape="0">
          <a:gsLst>
            <a:gs pos="0">
              <a:schemeClr val="accent4">
                <a:hueOff val="-2435329"/>
                <a:satOff val="14672"/>
                <a:lumOff val="1176"/>
                <a:alphaOff val="0"/>
                <a:shade val="51000"/>
                <a:satMod val="130000"/>
              </a:schemeClr>
            </a:gs>
            <a:gs pos="80000">
              <a:schemeClr val="accent4">
                <a:hueOff val="-2435329"/>
                <a:satOff val="14672"/>
                <a:lumOff val="1176"/>
                <a:alphaOff val="0"/>
                <a:shade val="93000"/>
                <a:satMod val="130000"/>
              </a:schemeClr>
            </a:gs>
            <a:gs pos="100000">
              <a:schemeClr val="accent4">
                <a:hueOff val="-2435329"/>
                <a:satOff val="14672"/>
                <a:lumOff val="1176"/>
                <a:alphaOff val="0"/>
                <a:shade val="94000"/>
                <a:satMod val="135000"/>
              </a:schemeClr>
            </a:gs>
          </a:gsLst>
          <a:lin ang="16200000" scaled="0"/>
        </a:gradFill>
        <a:ln w="9525" cap="flat" cmpd="sng" algn="ctr">
          <a:solidFill>
            <a:schemeClr val="accent4">
              <a:hueOff val="-2435329"/>
              <a:satOff val="14672"/>
              <a:lumOff val="1176"/>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0DCBEB2C-8AED-4778-8B29-4C085D8DDF44}">
      <dsp:nvSpPr>
        <dsp:cNvPr id="0" name=""/>
        <dsp:cNvSpPr/>
      </dsp:nvSpPr>
      <dsp:spPr>
        <a:xfrm>
          <a:off x="3300666" y="1820508"/>
          <a:ext cx="121067" cy="121067"/>
        </a:xfrm>
        <a:prstGeom prst="ellipse">
          <a:avLst/>
        </a:prstGeom>
        <a:gradFill rotWithShape="0">
          <a:gsLst>
            <a:gs pos="0">
              <a:schemeClr val="accent4">
                <a:hueOff val="-2841217"/>
                <a:satOff val="17118"/>
                <a:lumOff val="1372"/>
                <a:alphaOff val="0"/>
                <a:shade val="51000"/>
                <a:satMod val="130000"/>
              </a:schemeClr>
            </a:gs>
            <a:gs pos="80000">
              <a:schemeClr val="accent4">
                <a:hueOff val="-2841217"/>
                <a:satOff val="17118"/>
                <a:lumOff val="1372"/>
                <a:alphaOff val="0"/>
                <a:shade val="93000"/>
                <a:satMod val="130000"/>
              </a:schemeClr>
            </a:gs>
            <a:gs pos="100000">
              <a:schemeClr val="accent4">
                <a:hueOff val="-2841217"/>
                <a:satOff val="17118"/>
                <a:lumOff val="1372"/>
                <a:alphaOff val="0"/>
                <a:shade val="94000"/>
                <a:satMod val="135000"/>
              </a:schemeClr>
            </a:gs>
          </a:gsLst>
          <a:lin ang="16200000" scaled="0"/>
        </a:gradFill>
        <a:ln w="9525" cap="flat" cmpd="sng" algn="ctr">
          <a:solidFill>
            <a:schemeClr val="accent4">
              <a:hueOff val="-2841217"/>
              <a:satOff val="17118"/>
              <a:lumOff val="1372"/>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E778DF57-503D-4457-9E1F-55251E177D64}">
      <dsp:nvSpPr>
        <dsp:cNvPr id="0" name=""/>
        <dsp:cNvSpPr/>
      </dsp:nvSpPr>
      <dsp:spPr>
        <a:xfrm>
          <a:off x="3468950" y="1927375"/>
          <a:ext cx="121067" cy="121067"/>
        </a:xfrm>
        <a:prstGeom prst="ellipse">
          <a:avLst/>
        </a:prstGeom>
        <a:gradFill rotWithShape="0">
          <a:gsLst>
            <a:gs pos="0">
              <a:schemeClr val="accent4">
                <a:hueOff val="-3247105"/>
                <a:satOff val="19563"/>
                <a:lumOff val="1568"/>
                <a:alphaOff val="0"/>
                <a:shade val="51000"/>
                <a:satMod val="130000"/>
              </a:schemeClr>
            </a:gs>
            <a:gs pos="80000">
              <a:schemeClr val="accent4">
                <a:hueOff val="-3247105"/>
                <a:satOff val="19563"/>
                <a:lumOff val="1568"/>
                <a:alphaOff val="0"/>
                <a:shade val="93000"/>
                <a:satMod val="130000"/>
              </a:schemeClr>
            </a:gs>
            <a:gs pos="100000">
              <a:schemeClr val="accent4">
                <a:hueOff val="-3247105"/>
                <a:satOff val="19563"/>
                <a:lumOff val="1568"/>
                <a:alphaOff val="0"/>
                <a:shade val="94000"/>
                <a:satMod val="135000"/>
              </a:schemeClr>
            </a:gs>
          </a:gsLst>
          <a:lin ang="16200000" scaled="0"/>
        </a:gradFill>
        <a:ln w="9525" cap="flat" cmpd="sng" algn="ctr">
          <a:solidFill>
            <a:schemeClr val="accent4">
              <a:hueOff val="-3247105"/>
              <a:satOff val="19563"/>
              <a:lumOff val="1568"/>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31172F8A-53B2-4E4E-945F-58CCA0907647}">
      <dsp:nvSpPr>
        <dsp:cNvPr id="0" name=""/>
        <dsp:cNvSpPr/>
      </dsp:nvSpPr>
      <dsp:spPr>
        <a:xfrm>
          <a:off x="3637235" y="2034242"/>
          <a:ext cx="121067" cy="121067"/>
        </a:xfrm>
        <a:prstGeom prst="ellipse">
          <a:avLst/>
        </a:prstGeom>
        <a:gradFill rotWithShape="0">
          <a:gsLst>
            <a:gs pos="0">
              <a:schemeClr val="accent4">
                <a:hueOff val="-3652993"/>
                <a:satOff val="22008"/>
                <a:lumOff val="1764"/>
                <a:alphaOff val="0"/>
                <a:shade val="51000"/>
                <a:satMod val="130000"/>
              </a:schemeClr>
            </a:gs>
            <a:gs pos="80000">
              <a:schemeClr val="accent4">
                <a:hueOff val="-3652993"/>
                <a:satOff val="22008"/>
                <a:lumOff val="1764"/>
                <a:alphaOff val="0"/>
                <a:shade val="93000"/>
                <a:satMod val="130000"/>
              </a:schemeClr>
            </a:gs>
            <a:gs pos="100000">
              <a:schemeClr val="accent4">
                <a:hueOff val="-3652993"/>
                <a:satOff val="22008"/>
                <a:lumOff val="1764"/>
                <a:alphaOff val="0"/>
                <a:shade val="94000"/>
                <a:satMod val="135000"/>
              </a:schemeClr>
            </a:gs>
          </a:gsLst>
          <a:lin ang="16200000" scaled="0"/>
        </a:gradFill>
        <a:ln w="9525" cap="flat" cmpd="sng" algn="ctr">
          <a:solidFill>
            <a:schemeClr val="accent4">
              <a:hueOff val="-3652993"/>
              <a:satOff val="22008"/>
              <a:lumOff val="1764"/>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F0F024CB-16AC-4123-AB86-7DAF745829CC}">
      <dsp:nvSpPr>
        <dsp:cNvPr id="0" name=""/>
        <dsp:cNvSpPr/>
      </dsp:nvSpPr>
      <dsp:spPr>
        <a:xfrm>
          <a:off x="3300666" y="2045784"/>
          <a:ext cx="121067" cy="121067"/>
        </a:xfrm>
        <a:prstGeom prst="ellipse">
          <a:avLst/>
        </a:prstGeom>
        <a:gradFill rotWithShape="0">
          <a:gsLst>
            <a:gs pos="0">
              <a:schemeClr val="accent4">
                <a:hueOff val="-4058882"/>
                <a:satOff val="24454"/>
                <a:lumOff val="1960"/>
                <a:alphaOff val="0"/>
                <a:shade val="51000"/>
                <a:satMod val="130000"/>
              </a:schemeClr>
            </a:gs>
            <a:gs pos="80000">
              <a:schemeClr val="accent4">
                <a:hueOff val="-4058882"/>
                <a:satOff val="24454"/>
                <a:lumOff val="1960"/>
                <a:alphaOff val="0"/>
                <a:shade val="93000"/>
                <a:satMod val="130000"/>
              </a:schemeClr>
            </a:gs>
            <a:gs pos="100000">
              <a:schemeClr val="accent4">
                <a:hueOff val="-4058882"/>
                <a:satOff val="24454"/>
                <a:lumOff val="1960"/>
                <a:alphaOff val="0"/>
                <a:shade val="94000"/>
                <a:satMod val="135000"/>
              </a:schemeClr>
            </a:gs>
          </a:gsLst>
          <a:lin ang="16200000" scaled="0"/>
        </a:gradFill>
        <a:ln w="9525" cap="flat" cmpd="sng" algn="ctr">
          <a:solidFill>
            <a:schemeClr val="accent4">
              <a:hueOff val="-4058882"/>
              <a:satOff val="24454"/>
              <a:lumOff val="196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20BBC087-C869-4A33-B6F8-1F4877C6AE89}">
      <dsp:nvSpPr>
        <dsp:cNvPr id="0" name=""/>
        <dsp:cNvSpPr/>
      </dsp:nvSpPr>
      <dsp:spPr>
        <a:xfrm>
          <a:off x="3300666" y="2271488"/>
          <a:ext cx="121067" cy="121067"/>
        </a:xfrm>
        <a:prstGeom prst="ellipse">
          <a:avLst/>
        </a:prstGeom>
        <a:gradFill rotWithShape="0">
          <a:gsLst>
            <a:gs pos="0">
              <a:schemeClr val="accent4">
                <a:hueOff val="-4464770"/>
                <a:satOff val="26899"/>
                <a:lumOff val="2156"/>
                <a:alphaOff val="0"/>
                <a:shade val="51000"/>
                <a:satMod val="130000"/>
              </a:schemeClr>
            </a:gs>
            <a:gs pos="80000">
              <a:schemeClr val="accent4">
                <a:hueOff val="-4464770"/>
                <a:satOff val="26899"/>
                <a:lumOff val="2156"/>
                <a:alphaOff val="0"/>
                <a:shade val="93000"/>
                <a:satMod val="130000"/>
              </a:schemeClr>
            </a:gs>
            <a:gs pos="100000">
              <a:schemeClr val="accent4">
                <a:hueOff val="-4464770"/>
                <a:satOff val="26899"/>
                <a:lumOff val="2156"/>
                <a:alphaOff val="0"/>
                <a:shade val="94000"/>
                <a:satMod val="135000"/>
              </a:schemeClr>
            </a:gs>
          </a:gsLst>
          <a:lin ang="16200000" scaled="0"/>
        </a:gradFill>
        <a:ln w="9525" cap="flat" cmpd="sng" algn="ctr">
          <a:solidFill>
            <a:schemeClr val="accent4">
              <a:hueOff val="-4464770"/>
              <a:satOff val="26899"/>
              <a:lumOff val="2156"/>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0FD120D9-599B-40AC-8116-49B083FB076B}">
      <dsp:nvSpPr>
        <dsp:cNvPr id="0" name=""/>
        <dsp:cNvSpPr/>
      </dsp:nvSpPr>
      <dsp:spPr>
        <a:xfrm>
          <a:off x="2423516" y="5708334"/>
          <a:ext cx="2611432" cy="700194"/>
        </a:xfrm>
        <a:prstGeom prst="roundRect">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1200" tIns="60960" rIns="60960" bIns="60960" numCol="1" spcCol="1270" anchor="ctr" anchorCtr="0">
          <a:noAutofit/>
        </a:bodyPr>
        <a:lstStyle/>
        <a:p>
          <a:pPr marL="0" lvl="0" indent="0" algn="l" defTabSz="711200">
            <a:lnSpc>
              <a:spcPct val="90000"/>
            </a:lnSpc>
            <a:spcBef>
              <a:spcPct val="0"/>
            </a:spcBef>
            <a:spcAft>
              <a:spcPct val="35000"/>
            </a:spcAft>
            <a:buNone/>
          </a:pPr>
          <a:r>
            <a:rPr lang="es-PE" sz="1600" kern="1200" dirty="0">
              <a:latin typeface="+mj-lt"/>
            </a:rPr>
            <a:t>Composición Química del agua-</a:t>
          </a:r>
          <a:r>
            <a:rPr lang="es-PE" sz="1600" kern="1200" dirty="0" err="1">
              <a:latin typeface="+mj-lt"/>
            </a:rPr>
            <a:t>Hidrotipos</a:t>
          </a:r>
          <a:r>
            <a:rPr lang="es-PE" sz="1600" kern="1200" dirty="0">
              <a:latin typeface="+mj-lt"/>
            </a:rPr>
            <a:t> – Facies </a:t>
          </a:r>
          <a:r>
            <a:rPr lang="es-PE" sz="1600" kern="1200" dirty="0" err="1">
              <a:latin typeface="+mj-lt"/>
            </a:rPr>
            <a:t>Hidroquímicas</a:t>
          </a:r>
          <a:r>
            <a:rPr lang="es-PE" sz="1600" kern="1200" dirty="0">
              <a:latin typeface="+mj-lt"/>
            </a:rPr>
            <a:t>.</a:t>
          </a:r>
          <a:endParaRPr lang="es-PE" sz="1600" kern="1200" dirty="0"/>
        </a:p>
      </dsp:txBody>
      <dsp:txXfrm>
        <a:off x="2457697" y="5742515"/>
        <a:ext cx="2543070" cy="631832"/>
      </dsp:txXfrm>
    </dsp:sp>
    <dsp:sp modelId="{22CD4227-1354-4BD8-8C4A-DAC7B8D2521F}">
      <dsp:nvSpPr>
        <dsp:cNvPr id="0" name=""/>
        <dsp:cNvSpPr/>
      </dsp:nvSpPr>
      <dsp:spPr>
        <a:xfrm>
          <a:off x="1707123" y="5393713"/>
          <a:ext cx="679142" cy="679094"/>
        </a:xfrm>
        <a:prstGeom prst="ellipse">
          <a:avLst/>
        </a:prstGeom>
        <a:solidFill>
          <a:schemeClr val="accent4">
            <a:tint val="5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EF1934F2-C15B-4438-B8BB-33CC9ED5825B}">
      <dsp:nvSpPr>
        <dsp:cNvPr id="0" name=""/>
        <dsp:cNvSpPr/>
      </dsp:nvSpPr>
      <dsp:spPr>
        <a:xfrm>
          <a:off x="3077156" y="4182592"/>
          <a:ext cx="2253170" cy="700194"/>
        </a:xfrm>
        <a:prstGeom prst="roundRect">
          <a:avLst/>
        </a:prstGeom>
        <a:gradFill rotWithShape="0">
          <a:gsLst>
            <a:gs pos="0">
              <a:schemeClr val="accent4">
                <a:hueOff val="-2232385"/>
                <a:satOff val="13449"/>
                <a:lumOff val="1078"/>
                <a:alphaOff val="0"/>
                <a:shade val="51000"/>
                <a:satMod val="130000"/>
              </a:schemeClr>
            </a:gs>
            <a:gs pos="80000">
              <a:schemeClr val="accent4">
                <a:hueOff val="-2232385"/>
                <a:satOff val="13449"/>
                <a:lumOff val="1078"/>
                <a:alphaOff val="0"/>
                <a:shade val="93000"/>
                <a:satMod val="130000"/>
              </a:schemeClr>
            </a:gs>
            <a:gs pos="100000">
              <a:schemeClr val="accent4">
                <a:hueOff val="-2232385"/>
                <a:satOff val="13449"/>
                <a:lumOff val="1078"/>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1200" tIns="60960" rIns="60960" bIns="60960" numCol="1" spcCol="1270" anchor="ctr" anchorCtr="0">
          <a:noAutofit/>
        </a:bodyPr>
        <a:lstStyle/>
        <a:p>
          <a:pPr marL="0" lvl="0" indent="0" algn="l" defTabSz="711200">
            <a:lnSpc>
              <a:spcPct val="90000"/>
            </a:lnSpc>
            <a:spcBef>
              <a:spcPct val="0"/>
            </a:spcBef>
            <a:spcAft>
              <a:spcPct val="35000"/>
            </a:spcAft>
            <a:buNone/>
          </a:pPr>
          <a:r>
            <a:rPr lang="es-PE" sz="1600" kern="1200" dirty="0">
              <a:latin typeface="+mj-lt"/>
            </a:rPr>
            <a:t>Parámetros físico – Químicos.</a:t>
          </a:r>
          <a:endParaRPr lang="es-PE" sz="1600" kern="1200" dirty="0"/>
        </a:p>
      </dsp:txBody>
      <dsp:txXfrm>
        <a:off x="3111337" y="4216773"/>
        <a:ext cx="2184808" cy="631832"/>
      </dsp:txXfrm>
    </dsp:sp>
    <dsp:sp modelId="{3DF060B4-7620-443B-B082-1BDEF6AEFD2F}">
      <dsp:nvSpPr>
        <dsp:cNvPr id="0" name=""/>
        <dsp:cNvSpPr/>
      </dsp:nvSpPr>
      <dsp:spPr>
        <a:xfrm>
          <a:off x="2456581" y="4149079"/>
          <a:ext cx="593111" cy="593069"/>
        </a:xfrm>
        <a:prstGeom prst="ellipse">
          <a:avLst/>
        </a:prstGeom>
        <a:solidFill>
          <a:schemeClr val="accent4">
            <a:tint val="50000"/>
            <a:hueOff val="-1990641"/>
            <a:satOff val="11305"/>
            <a:lumOff val="897"/>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571ECD3A-7B1C-42BE-AD26-3ECCF4D9AEBC}">
      <dsp:nvSpPr>
        <dsp:cNvPr id="0" name=""/>
        <dsp:cNvSpPr/>
      </dsp:nvSpPr>
      <dsp:spPr>
        <a:xfrm>
          <a:off x="3551973" y="3115927"/>
          <a:ext cx="1772901" cy="700194"/>
        </a:xfrm>
        <a:prstGeom prst="roundRect">
          <a:avLst/>
        </a:prstGeom>
        <a:gradFill rotWithShape="0">
          <a:gsLst>
            <a:gs pos="0">
              <a:schemeClr val="accent4">
                <a:hueOff val="-4464770"/>
                <a:satOff val="26899"/>
                <a:lumOff val="2156"/>
                <a:alphaOff val="0"/>
                <a:shade val="51000"/>
                <a:satMod val="130000"/>
              </a:schemeClr>
            </a:gs>
            <a:gs pos="80000">
              <a:schemeClr val="accent4">
                <a:hueOff val="-4464770"/>
                <a:satOff val="26899"/>
                <a:lumOff val="2156"/>
                <a:alphaOff val="0"/>
                <a:shade val="93000"/>
                <a:satMod val="130000"/>
              </a:schemeClr>
            </a:gs>
            <a:gs pos="100000">
              <a:schemeClr val="accent4">
                <a:hueOff val="-4464770"/>
                <a:satOff val="26899"/>
                <a:lumOff val="2156"/>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1200" tIns="60960" rIns="60960" bIns="60960" numCol="1" spcCol="1270" anchor="ctr" anchorCtr="0">
          <a:noAutofit/>
        </a:bodyPr>
        <a:lstStyle/>
        <a:p>
          <a:pPr marL="0" lvl="0" indent="0" algn="l" defTabSz="711200">
            <a:lnSpc>
              <a:spcPct val="90000"/>
            </a:lnSpc>
            <a:spcBef>
              <a:spcPct val="0"/>
            </a:spcBef>
            <a:spcAft>
              <a:spcPct val="35000"/>
            </a:spcAft>
            <a:buNone/>
          </a:pPr>
          <a:r>
            <a:rPr lang="es-PE" sz="1600" kern="1200" dirty="0">
              <a:latin typeface="+mj-lt"/>
            </a:rPr>
            <a:t>Evolución geoquímica del agua.</a:t>
          </a:r>
          <a:endParaRPr lang="es-PE" sz="1600" kern="1200" dirty="0"/>
        </a:p>
      </dsp:txBody>
      <dsp:txXfrm>
        <a:off x="3586154" y="3150108"/>
        <a:ext cx="1704539" cy="631832"/>
      </dsp:txXfrm>
    </dsp:sp>
    <dsp:sp modelId="{AB7E86BC-32E8-4B93-AEB2-E120D5176AA0}">
      <dsp:nvSpPr>
        <dsp:cNvPr id="0" name=""/>
        <dsp:cNvSpPr/>
      </dsp:nvSpPr>
      <dsp:spPr>
        <a:xfrm>
          <a:off x="2977542" y="2750579"/>
          <a:ext cx="646247" cy="646202"/>
        </a:xfrm>
        <a:prstGeom prst="ellipse">
          <a:avLst/>
        </a:prstGeom>
        <a:solidFill>
          <a:schemeClr val="accent4">
            <a:tint val="50000"/>
            <a:hueOff val="-3981281"/>
            <a:satOff val="22610"/>
            <a:lumOff val="1795"/>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71E68E5-D290-4B87-ABCE-57944B2DEBE9}">
      <dsp:nvSpPr>
        <dsp:cNvPr id="0" name=""/>
        <dsp:cNvSpPr/>
      </dsp:nvSpPr>
      <dsp:spPr>
        <a:xfrm>
          <a:off x="-3713438" y="-570488"/>
          <a:ext cx="4426373" cy="4426373"/>
        </a:xfrm>
        <a:prstGeom prst="blockArc">
          <a:avLst>
            <a:gd name="adj1" fmla="val 18900000"/>
            <a:gd name="adj2" fmla="val 2700000"/>
            <a:gd name="adj3" fmla="val 488"/>
          </a:avLst>
        </a:prstGeom>
        <a:noFill/>
        <a:ln w="25400" cap="flat" cmpd="sng" algn="ctr">
          <a:solidFill>
            <a:schemeClr val="accent1">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659D7BF-FA14-4A03-8FFE-B172E6A48A9A}">
      <dsp:nvSpPr>
        <dsp:cNvPr id="0" name=""/>
        <dsp:cNvSpPr/>
      </dsp:nvSpPr>
      <dsp:spPr>
        <a:xfrm>
          <a:off x="266923" y="173009"/>
          <a:ext cx="2466124" cy="345886"/>
        </a:xfrm>
        <a:prstGeom prst="rect">
          <a:avLst/>
        </a:prstGeom>
        <a:gradFill rotWithShape="0">
          <a:gsLst>
            <a:gs pos="0">
              <a:schemeClr val="accent1">
                <a:shade val="50000"/>
                <a:hueOff val="0"/>
                <a:satOff val="0"/>
                <a:lumOff val="0"/>
                <a:alphaOff val="0"/>
                <a:shade val="51000"/>
                <a:satMod val="130000"/>
              </a:schemeClr>
            </a:gs>
            <a:gs pos="80000">
              <a:schemeClr val="accent1">
                <a:shade val="50000"/>
                <a:hueOff val="0"/>
                <a:satOff val="0"/>
                <a:lumOff val="0"/>
                <a:alphaOff val="0"/>
                <a:shade val="93000"/>
                <a:satMod val="130000"/>
              </a:schemeClr>
            </a:gs>
            <a:gs pos="100000">
              <a:schemeClr val="accent1">
                <a:shade val="5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274547" tIns="30480" rIns="30480" bIns="30480" numCol="1" spcCol="1270" anchor="ctr" anchorCtr="0">
          <a:noAutofit/>
        </a:bodyPr>
        <a:lstStyle/>
        <a:p>
          <a:pPr marL="0" lvl="0" indent="0" algn="l" defTabSz="533400">
            <a:lnSpc>
              <a:spcPct val="90000"/>
            </a:lnSpc>
            <a:spcBef>
              <a:spcPct val="0"/>
            </a:spcBef>
            <a:spcAft>
              <a:spcPct val="35000"/>
            </a:spcAft>
            <a:buNone/>
          </a:pPr>
          <a:r>
            <a:rPr lang="es-PE" sz="1200" kern="1200" dirty="0"/>
            <a:t>Descomposición de materia orgánica</a:t>
          </a:r>
        </a:p>
      </dsp:txBody>
      <dsp:txXfrm>
        <a:off x="266923" y="173009"/>
        <a:ext cx="2466124" cy="345886"/>
      </dsp:txXfrm>
    </dsp:sp>
    <dsp:sp modelId="{0C617EE6-488E-432F-986E-BE359D116714}">
      <dsp:nvSpPr>
        <dsp:cNvPr id="0" name=""/>
        <dsp:cNvSpPr/>
      </dsp:nvSpPr>
      <dsp:spPr>
        <a:xfrm>
          <a:off x="50744" y="129773"/>
          <a:ext cx="432358" cy="432358"/>
        </a:xfrm>
        <a:prstGeom prst="ellipse">
          <a:avLst/>
        </a:prstGeom>
        <a:solidFill>
          <a:schemeClr val="lt1">
            <a:hueOff val="0"/>
            <a:satOff val="0"/>
            <a:lumOff val="0"/>
            <a:alphaOff val="0"/>
          </a:schemeClr>
        </a:solidFill>
        <a:ln w="9525" cap="flat" cmpd="sng" algn="ctr">
          <a:solidFill>
            <a:schemeClr val="accent1">
              <a:shade val="50000"/>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sp>
    <dsp:sp modelId="{116E6D81-7E97-4629-8171-D898777532B7}">
      <dsp:nvSpPr>
        <dsp:cNvPr id="0" name=""/>
        <dsp:cNvSpPr/>
      </dsp:nvSpPr>
      <dsp:spPr>
        <a:xfrm>
          <a:off x="551438" y="691773"/>
          <a:ext cx="2181608" cy="345886"/>
        </a:xfrm>
        <a:prstGeom prst="rect">
          <a:avLst/>
        </a:prstGeom>
        <a:gradFill rotWithShape="0">
          <a:gsLst>
            <a:gs pos="0">
              <a:schemeClr val="accent1">
                <a:shade val="50000"/>
                <a:hueOff val="120479"/>
                <a:satOff val="-2520"/>
                <a:lumOff val="14021"/>
                <a:alphaOff val="0"/>
                <a:shade val="51000"/>
                <a:satMod val="130000"/>
              </a:schemeClr>
            </a:gs>
            <a:gs pos="80000">
              <a:schemeClr val="accent1">
                <a:shade val="50000"/>
                <a:hueOff val="120479"/>
                <a:satOff val="-2520"/>
                <a:lumOff val="14021"/>
                <a:alphaOff val="0"/>
                <a:shade val="93000"/>
                <a:satMod val="130000"/>
              </a:schemeClr>
            </a:gs>
            <a:gs pos="100000">
              <a:schemeClr val="accent1">
                <a:shade val="50000"/>
                <a:hueOff val="120479"/>
                <a:satOff val="-2520"/>
                <a:lumOff val="14021"/>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274547" tIns="30480" rIns="30480" bIns="30480" numCol="1" spcCol="1270" anchor="ctr" anchorCtr="0">
          <a:noAutofit/>
        </a:bodyPr>
        <a:lstStyle/>
        <a:p>
          <a:pPr marL="0" lvl="0" indent="0" algn="l" defTabSz="533400">
            <a:lnSpc>
              <a:spcPct val="90000"/>
            </a:lnSpc>
            <a:spcBef>
              <a:spcPct val="0"/>
            </a:spcBef>
            <a:spcAft>
              <a:spcPct val="35000"/>
            </a:spcAft>
            <a:buNone/>
          </a:pPr>
          <a:r>
            <a:rPr lang="es-PE" sz="1200" kern="1200"/>
            <a:t>Meteorización y disolución de minerales de roca</a:t>
          </a:r>
          <a:endParaRPr lang="es-PE" sz="1200" kern="1200" dirty="0"/>
        </a:p>
      </dsp:txBody>
      <dsp:txXfrm>
        <a:off x="551438" y="691773"/>
        <a:ext cx="2181608" cy="345886"/>
      </dsp:txXfrm>
    </dsp:sp>
    <dsp:sp modelId="{C23D7B87-25A4-42C7-A484-99B4B44A1AA0}">
      <dsp:nvSpPr>
        <dsp:cNvPr id="0" name=""/>
        <dsp:cNvSpPr/>
      </dsp:nvSpPr>
      <dsp:spPr>
        <a:xfrm>
          <a:off x="335259" y="648537"/>
          <a:ext cx="432358" cy="432358"/>
        </a:xfrm>
        <a:prstGeom prst="ellipse">
          <a:avLst/>
        </a:prstGeom>
        <a:solidFill>
          <a:schemeClr val="lt1">
            <a:hueOff val="0"/>
            <a:satOff val="0"/>
            <a:lumOff val="0"/>
            <a:alphaOff val="0"/>
          </a:schemeClr>
        </a:solidFill>
        <a:ln w="9525" cap="flat" cmpd="sng" algn="ctr">
          <a:solidFill>
            <a:schemeClr val="accent1">
              <a:shade val="50000"/>
              <a:hueOff val="120479"/>
              <a:satOff val="-2520"/>
              <a:lumOff val="14021"/>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sp>
    <dsp:sp modelId="{88D8728E-397C-4748-AEC0-5E0533CFE900}">
      <dsp:nvSpPr>
        <dsp:cNvPr id="0" name=""/>
        <dsp:cNvSpPr/>
      </dsp:nvSpPr>
      <dsp:spPr>
        <a:xfrm>
          <a:off x="681540" y="1210537"/>
          <a:ext cx="2051506" cy="345886"/>
        </a:xfrm>
        <a:prstGeom prst="rect">
          <a:avLst/>
        </a:prstGeom>
        <a:gradFill rotWithShape="0">
          <a:gsLst>
            <a:gs pos="0">
              <a:schemeClr val="accent1">
                <a:shade val="50000"/>
                <a:hueOff val="240958"/>
                <a:satOff val="-5040"/>
                <a:lumOff val="28042"/>
                <a:alphaOff val="0"/>
                <a:shade val="51000"/>
                <a:satMod val="130000"/>
              </a:schemeClr>
            </a:gs>
            <a:gs pos="80000">
              <a:schemeClr val="accent1">
                <a:shade val="50000"/>
                <a:hueOff val="240958"/>
                <a:satOff val="-5040"/>
                <a:lumOff val="28042"/>
                <a:alphaOff val="0"/>
                <a:shade val="93000"/>
                <a:satMod val="130000"/>
              </a:schemeClr>
            </a:gs>
            <a:gs pos="100000">
              <a:schemeClr val="accent1">
                <a:shade val="50000"/>
                <a:hueOff val="240958"/>
                <a:satOff val="-5040"/>
                <a:lumOff val="28042"/>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274547" tIns="30480" rIns="30480" bIns="30480" numCol="1" spcCol="1270" anchor="ctr" anchorCtr="0">
          <a:noAutofit/>
        </a:bodyPr>
        <a:lstStyle/>
        <a:p>
          <a:pPr marL="0" lvl="0" indent="0" algn="l" defTabSz="533400">
            <a:lnSpc>
              <a:spcPct val="90000"/>
            </a:lnSpc>
            <a:spcBef>
              <a:spcPct val="0"/>
            </a:spcBef>
            <a:spcAft>
              <a:spcPct val="35000"/>
            </a:spcAft>
            <a:buNone/>
          </a:pPr>
          <a:r>
            <a:rPr lang="es-PE" sz="1200" kern="1200"/>
            <a:t>Precipitación mineral</a:t>
          </a:r>
          <a:endParaRPr lang="es-PE" sz="1200" kern="1200" dirty="0"/>
        </a:p>
      </dsp:txBody>
      <dsp:txXfrm>
        <a:off x="681540" y="1210537"/>
        <a:ext cx="2051506" cy="345886"/>
      </dsp:txXfrm>
    </dsp:sp>
    <dsp:sp modelId="{1E0FF246-5C50-4F5D-95A9-4F5103F424A4}">
      <dsp:nvSpPr>
        <dsp:cNvPr id="0" name=""/>
        <dsp:cNvSpPr/>
      </dsp:nvSpPr>
      <dsp:spPr>
        <a:xfrm>
          <a:off x="465361" y="1167301"/>
          <a:ext cx="432358" cy="432358"/>
        </a:xfrm>
        <a:prstGeom prst="ellipse">
          <a:avLst/>
        </a:prstGeom>
        <a:solidFill>
          <a:schemeClr val="lt1">
            <a:hueOff val="0"/>
            <a:satOff val="0"/>
            <a:lumOff val="0"/>
            <a:alphaOff val="0"/>
          </a:schemeClr>
        </a:solidFill>
        <a:ln w="9525" cap="flat" cmpd="sng" algn="ctr">
          <a:solidFill>
            <a:schemeClr val="accent1">
              <a:shade val="50000"/>
              <a:hueOff val="240958"/>
              <a:satOff val="-5040"/>
              <a:lumOff val="28042"/>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sp>
    <dsp:sp modelId="{3A9C45CC-FAB7-4AA7-9360-72FAB8ABB23D}">
      <dsp:nvSpPr>
        <dsp:cNvPr id="0" name=""/>
        <dsp:cNvSpPr/>
      </dsp:nvSpPr>
      <dsp:spPr>
        <a:xfrm>
          <a:off x="681540" y="1728973"/>
          <a:ext cx="2051506" cy="345886"/>
        </a:xfrm>
        <a:prstGeom prst="rect">
          <a:avLst/>
        </a:prstGeom>
        <a:gradFill rotWithShape="0">
          <a:gsLst>
            <a:gs pos="0">
              <a:schemeClr val="accent1">
                <a:shade val="50000"/>
                <a:hueOff val="361436"/>
                <a:satOff val="-7560"/>
                <a:lumOff val="42063"/>
                <a:alphaOff val="0"/>
                <a:shade val="51000"/>
                <a:satMod val="130000"/>
              </a:schemeClr>
            </a:gs>
            <a:gs pos="80000">
              <a:schemeClr val="accent1">
                <a:shade val="50000"/>
                <a:hueOff val="361436"/>
                <a:satOff val="-7560"/>
                <a:lumOff val="42063"/>
                <a:alphaOff val="0"/>
                <a:shade val="93000"/>
                <a:satMod val="130000"/>
              </a:schemeClr>
            </a:gs>
            <a:gs pos="100000">
              <a:schemeClr val="accent1">
                <a:shade val="50000"/>
                <a:hueOff val="361436"/>
                <a:satOff val="-7560"/>
                <a:lumOff val="42063"/>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274547" tIns="30480" rIns="30480" bIns="30480" numCol="1" spcCol="1270" anchor="ctr" anchorCtr="0">
          <a:noAutofit/>
        </a:bodyPr>
        <a:lstStyle/>
        <a:p>
          <a:pPr marL="0" lvl="0" indent="0" algn="l" defTabSz="533400">
            <a:lnSpc>
              <a:spcPct val="90000"/>
            </a:lnSpc>
            <a:spcBef>
              <a:spcPct val="0"/>
            </a:spcBef>
            <a:spcAft>
              <a:spcPct val="35000"/>
            </a:spcAft>
            <a:buNone/>
          </a:pPr>
          <a:r>
            <a:rPr lang="es-PE" sz="1200" kern="1200"/>
            <a:t>Intercambio iónico</a:t>
          </a:r>
          <a:endParaRPr lang="es-PE" sz="1200" kern="1200" dirty="0"/>
        </a:p>
      </dsp:txBody>
      <dsp:txXfrm>
        <a:off x="681540" y="1728973"/>
        <a:ext cx="2051506" cy="345886"/>
      </dsp:txXfrm>
    </dsp:sp>
    <dsp:sp modelId="{9D421EBE-E9C4-4497-8566-3F674313C5D5}">
      <dsp:nvSpPr>
        <dsp:cNvPr id="0" name=""/>
        <dsp:cNvSpPr/>
      </dsp:nvSpPr>
      <dsp:spPr>
        <a:xfrm>
          <a:off x="465361" y="1685737"/>
          <a:ext cx="432358" cy="432358"/>
        </a:xfrm>
        <a:prstGeom prst="ellipse">
          <a:avLst/>
        </a:prstGeom>
        <a:solidFill>
          <a:schemeClr val="lt1">
            <a:hueOff val="0"/>
            <a:satOff val="0"/>
            <a:lumOff val="0"/>
            <a:alphaOff val="0"/>
          </a:schemeClr>
        </a:solidFill>
        <a:ln w="9525" cap="flat" cmpd="sng" algn="ctr">
          <a:solidFill>
            <a:schemeClr val="accent1">
              <a:shade val="50000"/>
              <a:hueOff val="361436"/>
              <a:satOff val="-7560"/>
              <a:lumOff val="42063"/>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sp>
    <dsp:sp modelId="{C77D4A4C-9F12-4119-9042-D6321B667387}">
      <dsp:nvSpPr>
        <dsp:cNvPr id="0" name=""/>
        <dsp:cNvSpPr/>
      </dsp:nvSpPr>
      <dsp:spPr>
        <a:xfrm>
          <a:off x="551438" y="2247737"/>
          <a:ext cx="2181608" cy="345886"/>
        </a:xfrm>
        <a:prstGeom prst="rect">
          <a:avLst/>
        </a:prstGeom>
        <a:gradFill rotWithShape="0">
          <a:gsLst>
            <a:gs pos="0">
              <a:schemeClr val="accent1">
                <a:shade val="50000"/>
                <a:hueOff val="240958"/>
                <a:satOff val="-5040"/>
                <a:lumOff val="28042"/>
                <a:alphaOff val="0"/>
                <a:shade val="51000"/>
                <a:satMod val="130000"/>
              </a:schemeClr>
            </a:gs>
            <a:gs pos="80000">
              <a:schemeClr val="accent1">
                <a:shade val="50000"/>
                <a:hueOff val="240958"/>
                <a:satOff val="-5040"/>
                <a:lumOff val="28042"/>
                <a:alphaOff val="0"/>
                <a:shade val="93000"/>
                <a:satMod val="130000"/>
              </a:schemeClr>
            </a:gs>
            <a:gs pos="100000">
              <a:schemeClr val="accent1">
                <a:shade val="50000"/>
                <a:hueOff val="240958"/>
                <a:satOff val="-5040"/>
                <a:lumOff val="28042"/>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274547" tIns="30480" rIns="30480" bIns="30480" numCol="1" spcCol="1270" anchor="ctr" anchorCtr="0">
          <a:noAutofit/>
        </a:bodyPr>
        <a:lstStyle/>
        <a:p>
          <a:pPr marL="0" lvl="0" indent="0" algn="l" defTabSz="533400">
            <a:lnSpc>
              <a:spcPct val="90000"/>
            </a:lnSpc>
            <a:spcBef>
              <a:spcPct val="0"/>
            </a:spcBef>
            <a:spcAft>
              <a:spcPct val="35000"/>
            </a:spcAft>
            <a:buNone/>
          </a:pPr>
          <a:r>
            <a:rPr lang="es-PE" sz="1200" kern="1200"/>
            <a:t>Procesos de mezcla</a:t>
          </a:r>
          <a:endParaRPr lang="es-PE" sz="1200" kern="1200" dirty="0"/>
        </a:p>
      </dsp:txBody>
      <dsp:txXfrm>
        <a:off x="551438" y="2247737"/>
        <a:ext cx="2181608" cy="345886"/>
      </dsp:txXfrm>
    </dsp:sp>
    <dsp:sp modelId="{3519BE44-0FC9-482A-A243-29591C15147B}">
      <dsp:nvSpPr>
        <dsp:cNvPr id="0" name=""/>
        <dsp:cNvSpPr/>
      </dsp:nvSpPr>
      <dsp:spPr>
        <a:xfrm>
          <a:off x="335259" y="2204501"/>
          <a:ext cx="432358" cy="432358"/>
        </a:xfrm>
        <a:prstGeom prst="ellipse">
          <a:avLst/>
        </a:prstGeom>
        <a:solidFill>
          <a:schemeClr val="lt1">
            <a:hueOff val="0"/>
            <a:satOff val="0"/>
            <a:lumOff val="0"/>
            <a:alphaOff val="0"/>
          </a:schemeClr>
        </a:solidFill>
        <a:ln w="9525" cap="flat" cmpd="sng" algn="ctr">
          <a:solidFill>
            <a:schemeClr val="accent1">
              <a:shade val="50000"/>
              <a:hueOff val="240958"/>
              <a:satOff val="-5040"/>
              <a:lumOff val="28042"/>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sp>
    <dsp:sp modelId="{6A9E69AC-4869-4A52-ACD1-7FB8CA1F93FE}">
      <dsp:nvSpPr>
        <dsp:cNvPr id="0" name=""/>
        <dsp:cNvSpPr/>
      </dsp:nvSpPr>
      <dsp:spPr>
        <a:xfrm>
          <a:off x="266923" y="2766501"/>
          <a:ext cx="2466124" cy="345886"/>
        </a:xfrm>
        <a:prstGeom prst="rect">
          <a:avLst/>
        </a:prstGeom>
        <a:gradFill rotWithShape="0">
          <a:gsLst>
            <a:gs pos="0">
              <a:schemeClr val="accent1">
                <a:shade val="50000"/>
                <a:hueOff val="120479"/>
                <a:satOff val="-2520"/>
                <a:lumOff val="14021"/>
                <a:alphaOff val="0"/>
                <a:shade val="51000"/>
                <a:satMod val="130000"/>
              </a:schemeClr>
            </a:gs>
            <a:gs pos="80000">
              <a:schemeClr val="accent1">
                <a:shade val="50000"/>
                <a:hueOff val="120479"/>
                <a:satOff val="-2520"/>
                <a:lumOff val="14021"/>
                <a:alphaOff val="0"/>
                <a:shade val="93000"/>
                <a:satMod val="130000"/>
              </a:schemeClr>
            </a:gs>
            <a:gs pos="100000">
              <a:schemeClr val="accent1">
                <a:shade val="50000"/>
                <a:hueOff val="120479"/>
                <a:satOff val="-2520"/>
                <a:lumOff val="14021"/>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274547" tIns="30480" rIns="30480" bIns="30480" numCol="1" spcCol="1270" anchor="ctr" anchorCtr="0">
          <a:noAutofit/>
        </a:bodyPr>
        <a:lstStyle/>
        <a:p>
          <a:pPr marL="0" lvl="0" indent="0" algn="l" defTabSz="533400">
            <a:lnSpc>
              <a:spcPct val="90000"/>
            </a:lnSpc>
            <a:spcBef>
              <a:spcPct val="0"/>
            </a:spcBef>
            <a:spcAft>
              <a:spcPct val="35000"/>
            </a:spcAft>
            <a:buNone/>
          </a:pPr>
          <a:r>
            <a:rPr lang="es-PE" sz="1200" kern="1200"/>
            <a:t>Residencia del agua.</a:t>
          </a:r>
          <a:endParaRPr lang="es-PE" sz="1200" kern="1200" dirty="0"/>
        </a:p>
      </dsp:txBody>
      <dsp:txXfrm>
        <a:off x="266923" y="2766501"/>
        <a:ext cx="2466124" cy="345886"/>
      </dsp:txXfrm>
    </dsp:sp>
    <dsp:sp modelId="{6CFBF27F-AD04-4350-A772-382F9BE229B8}">
      <dsp:nvSpPr>
        <dsp:cNvPr id="0" name=""/>
        <dsp:cNvSpPr/>
      </dsp:nvSpPr>
      <dsp:spPr>
        <a:xfrm>
          <a:off x="50744" y="2723265"/>
          <a:ext cx="432358" cy="432358"/>
        </a:xfrm>
        <a:prstGeom prst="ellipse">
          <a:avLst/>
        </a:prstGeom>
        <a:solidFill>
          <a:schemeClr val="lt1">
            <a:hueOff val="0"/>
            <a:satOff val="0"/>
            <a:lumOff val="0"/>
            <a:alphaOff val="0"/>
          </a:schemeClr>
        </a:solidFill>
        <a:ln w="9525" cap="flat" cmpd="sng" algn="ctr">
          <a:solidFill>
            <a:schemeClr val="accent1">
              <a:shade val="50000"/>
              <a:hueOff val="120479"/>
              <a:satOff val="-2520"/>
              <a:lumOff val="14021"/>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3ADC20-1C90-4E4B-9BC6-D770D105FCCC}">
      <dsp:nvSpPr>
        <dsp:cNvPr id="0" name=""/>
        <dsp:cNvSpPr/>
      </dsp:nvSpPr>
      <dsp:spPr>
        <a:xfrm>
          <a:off x="0" y="0"/>
          <a:ext cx="3259595" cy="333480"/>
        </a:xfrm>
        <a:prstGeom prst="rect">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es-PE" sz="2000" b="1" kern="1200" dirty="0">
              <a:solidFill>
                <a:schemeClr val="tx1"/>
              </a:solidFill>
            </a:rPr>
            <a:t>Análisis de Calidad</a:t>
          </a:r>
        </a:p>
      </dsp:txBody>
      <dsp:txXfrm>
        <a:off x="0" y="0"/>
        <a:ext cx="3259595" cy="333480"/>
      </dsp:txXfrm>
    </dsp:sp>
    <dsp:sp modelId="{3CC70923-6301-4DA9-AA97-2DE5832205CD}">
      <dsp:nvSpPr>
        <dsp:cNvPr id="0" name=""/>
        <dsp:cNvSpPr/>
      </dsp:nvSpPr>
      <dsp:spPr>
        <a:xfrm>
          <a:off x="0" y="344080"/>
          <a:ext cx="3259595" cy="1372500"/>
        </a:xfrm>
        <a:prstGeom prst="rect">
          <a:avLst/>
        </a:prstGeom>
        <a:solidFill>
          <a:schemeClr val="accent5">
            <a:alpha val="90000"/>
            <a:tint val="40000"/>
            <a:hueOff val="0"/>
            <a:satOff val="0"/>
            <a:lumOff val="0"/>
            <a:alphaOff val="0"/>
          </a:schemeClr>
        </a:solidFill>
        <a:ln w="9525" cap="flat" cmpd="sng" algn="ctr">
          <a:solidFill>
            <a:schemeClr val="accent5">
              <a:alpha val="90000"/>
              <a:tint val="40000"/>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s-PE" sz="1800" kern="1200" dirty="0"/>
            <a:t>Físico - químicos</a:t>
          </a:r>
        </a:p>
        <a:p>
          <a:pPr marL="171450" lvl="1" indent="-171450" algn="l" defTabSz="800100">
            <a:lnSpc>
              <a:spcPct val="90000"/>
            </a:lnSpc>
            <a:spcBef>
              <a:spcPct val="0"/>
            </a:spcBef>
            <a:spcAft>
              <a:spcPct val="15000"/>
            </a:spcAft>
            <a:buChar char="•"/>
          </a:pPr>
          <a:r>
            <a:rPr lang="es-PE" sz="1800" kern="1200" dirty="0"/>
            <a:t>Inorgánicos</a:t>
          </a:r>
        </a:p>
        <a:p>
          <a:pPr marL="171450" lvl="1" indent="-171450" algn="l" defTabSz="800100">
            <a:lnSpc>
              <a:spcPct val="90000"/>
            </a:lnSpc>
            <a:spcBef>
              <a:spcPct val="0"/>
            </a:spcBef>
            <a:spcAft>
              <a:spcPct val="15000"/>
            </a:spcAft>
            <a:buChar char="•"/>
          </a:pPr>
          <a:r>
            <a:rPr lang="es-MX" sz="1800" kern="1200" dirty="0"/>
            <a:t>Índices de contaminación</a:t>
          </a:r>
          <a:endParaRPr lang="es-PE" sz="1800" kern="1200" dirty="0"/>
        </a:p>
        <a:p>
          <a:pPr marL="171450" lvl="1" indent="-171450" algn="l" defTabSz="800100">
            <a:lnSpc>
              <a:spcPct val="90000"/>
            </a:lnSpc>
            <a:spcBef>
              <a:spcPct val="0"/>
            </a:spcBef>
            <a:spcAft>
              <a:spcPct val="15000"/>
            </a:spcAft>
            <a:buChar char="•"/>
          </a:pPr>
          <a:r>
            <a:rPr lang="es-PE" sz="1800" kern="1200" dirty="0"/>
            <a:t>Índices de calidad ambiental</a:t>
          </a:r>
        </a:p>
      </dsp:txBody>
      <dsp:txXfrm>
        <a:off x="0" y="344080"/>
        <a:ext cx="3259595" cy="1372500"/>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0F8811-F7AA-42A9-AD49-0FEDC4FE6512}">
      <dsp:nvSpPr>
        <dsp:cNvPr id="0" name=""/>
        <dsp:cNvSpPr/>
      </dsp:nvSpPr>
      <dsp:spPr>
        <a:xfrm>
          <a:off x="-2751398" y="-426782"/>
          <a:ext cx="3303461" cy="3303461"/>
        </a:xfrm>
        <a:prstGeom prst="blockArc">
          <a:avLst>
            <a:gd name="adj1" fmla="val 18900000"/>
            <a:gd name="adj2" fmla="val 2700000"/>
            <a:gd name="adj3" fmla="val 654"/>
          </a:avLst>
        </a:prstGeom>
        <a:noFill/>
        <a:ln w="25400" cap="flat" cmpd="sng" algn="ctr">
          <a:solidFill>
            <a:schemeClr val="accent6">
              <a:hueOff val="0"/>
              <a:satOff val="0"/>
              <a:lumOff val="0"/>
              <a:alphaOff val="0"/>
            </a:schemeClr>
          </a:solidFill>
          <a:prstDash val="solid"/>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7CC5D82C-787A-43FB-B2B7-438B012F92D2}">
      <dsp:nvSpPr>
        <dsp:cNvPr id="0" name=""/>
        <dsp:cNvSpPr/>
      </dsp:nvSpPr>
      <dsp:spPr>
        <a:xfrm>
          <a:off x="450352" y="349992"/>
          <a:ext cx="5297364" cy="699886"/>
        </a:xfrm>
        <a:prstGeom prst="rect">
          <a:avLst/>
        </a:prstGeom>
        <a:solidFill>
          <a:schemeClr val="accent5">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555535" tIns="60960" rIns="60960" bIns="60960" numCol="1" spcCol="1270" anchor="ctr" anchorCtr="0">
          <a:noAutofit/>
        </a:bodyPr>
        <a:lstStyle/>
        <a:p>
          <a:pPr marL="0" lvl="0" indent="0" algn="l" defTabSz="1066800">
            <a:lnSpc>
              <a:spcPct val="90000"/>
            </a:lnSpc>
            <a:spcBef>
              <a:spcPct val="0"/>
            </a:spcBef>
            <a:spcAft>
              <a:spcPct val="35000"/>
            </a:spcAft>
            <a:buNone/>
          </a:pPr>
          <a:r>
            <a:rPr lang="es-PE" sz="2400" kern="1200" dirty="0"/>
            <a:t>Discretizar</a:t>
          </a:r>
        </a:p>
      </dsp:txBody>
      <dsp:txXfrm>
        <a:off x="450352" y="349992"/>
        <a:ext cx="5297364" cy="699886"/>
      </dsp:txXfrm>
    </dsp:sp>
    <dsp:sp modelId="{94B1C277-DD6C-4F12-BD2F-D7A5614B9CBE}">
      <dsp:nvSpPr>
        <dsp:cNvPr id="0" name=""/>
        <dsp:cNvSpPr/>
      </dsp:nvSpPr>
      <dsp:spPr>
        <a:xfrm>
          <a:off x="12923" y="262506"/>
          <a:ext cx="874858" cy="874858"/>
        </a:xfrm>
        <a:prstGeom prst="ellipse">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z="300000" contourW="12700" prstMaterial="flat">
          <a:bevelT w="177800" h="254000"/>
          <a:bevelB w="152400"/>
        </a:sp3d>
      </dsp:spPr>
      <dsp:style>
        <a:lnRef idx="0">
          <a:scrgbClr r="0" g="0" b="0"/>
        </a:lnRef>
        <a:fillRef idx="1">
          <a:scrgbClr r="0" g="0" b="0"/>
        </a:fillRef>
        <a:effectRef idx="0">
          <a:scrgbClr r="0" g="0" b="0"/>
        </a:effectRef>
        <a:fontRef idx="minor"/>
      </dsp:style>
    </dsp:sp>
    <dsp:sp modelId="{B5620CCA-C0AC-42CF-98B1-1934D4810C17}">
      <dsp:nvSpPr>
        <dsp:cNvPr id="0" name=""/>
        <dsp:cNvSpPr/>
      </dsp:nvSpPr>
      <dsp:spPr>
        <a:xfrm>
          <a:off x="450352" y="1400018"/>
          <a:ext cx="5297364" cy="699886"/>
        </a:xfrm>
        <a:prstGeom prst="rect">
          <a:avLst/>
        </a:prstGeom>
        <a:solidFill>
          <a:schemeClr val="accent5">
            <a:hueOff val="-9933876"/>
            <a:satOff val="39811"/>
            <a:lumOff val="8628"/>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555535" tIns="60960" rIns="60960" bIns="60960" numCol="1" spcCol="1270" anchor="ctr" anchorCtr="0">
          <a:noAutofit/>
        </a:bodyPr>
        <a:lstStyle/>
        <a:p>
          <a:pPr marL="0" lvl="0" indent="0" algn="l" defTabSz="1066800">
            <a:lnSpc>
              <a:spcPct val="90000"/>
            </a:lnSpc>
            <a:spcBef>
              <a:spcPct val="0"/>
            </a:spcBef>
            <a:spcAft>
              <a:spcPct val="35000"/>
            </a:spcAft>
            <a:buNone/>
          </a:pPr>
          <a:r>
            <a:rPr lang="es-PE" sz="2400" kern="1200"/>
            <a:t>Identificar tendencias.</a:t>
          </a:r>
          <a:endParaRPr lang="es-PE" sz="2400" kern="1200" dirty="0"/>
        </a:p>
      </dsp:txBody>
      <dsp:txXfrm>
        <a:off x="450352" y="1400018"/>
        <a:ext cx="5297364" cy="699886"/>
      </dsp:txXfrm>
    </dsp:sp>
    <dsp:sp modelId="{F5471839-A9B4-47E8-A96E-730595B69A31}">
      <dsp:nvSpPr>
        <dsp:cNvPr id="0" name=""/>
        <dsp:cNvSpPr/>
      </dsp:nvSpPr>
      <dsp:spPr>
        <a:xfrm>
          <a:off x="12923" y="1312532"/>
          <a:ext cx="874858" cy="874858"/>
        </a:xfrm>
        <a:prstGeom prst="ellipse">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z="300000" contourW="12700" prstMaterial="flat">
          <a:bevelT w="177800" h="254000"/>
          <a:bevelB w="152400"/>
        </a:sp3d>
      </dsp:spPr>
      <dsp:style>
        <a:lnRef idx="0">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78B89C4-BE9B-41B5-A48F-9B20DF800AB1}">
      <dsp:nvSpPr>
        <dsp:cNvPr id="0" name=""/>
        <dsp:cNvSpPr/>
      </dsp:nvSpPr>
      <dsp:spPr>
        <a:xfrm>
          <a:off x="1931481" y="0"/>
          <a:ext cx="2540202" cy="2540275"/>
        </a:xfrm>
        <a:prstGeom prst="circularArrow">
          <a:avLst>
            <a:gd name="adj1" fmla="val 10980"/>
            <a:gd name="adj2" fmla="val 1142322"/>
            <a:gd name="adj3" fmla="val 4500000"/>
            <a:gd name="adj4" fmla="val 10800000"/>
            <a:gd name="adj5" fmla="val 12500"/>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064768ED-2C4D-47F0-B21B-2A01E22E0486}">
      <dsp:nvSpPr>
        <dsp:cNvPr id="0" name=""/>
        <dsp:cNvSpPr/>
      </dsp:nvSpPr>
      <dsp:spPr>
        <a:xfrm>
          <a:off x="2492507" y="919682"/>
          <a:ext cx="1417233" cy="7085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s-PE" sz="2400" kern="1200" dirty="0"/>
            <a:t>Medio ambiente</a:t>
          </a:r>
        </a:p>
      </dsp:txBody>
      <dsp:txXfrm>
        <a:off x="2492507" y="919682"/>
        <a:ext cx="1417233" cy="708532"/>
      </dsp:txXfrm>
    </dsp:sp>
    <dsp:sp modelId="{39F0F09D-1C99-46EA-BE62-39E6848B69AE}">
      <dsp:nvSpPr>
        <dsp:cNvPr id="0" name=""/>
        <dsp:cNvSpPr/>
      </dsp:nvSpPr>
      <dsp:spPr>
        <a:xfrm>
          <a:off x="1407123" y="1628215"/>
          <a:ext cx="2182227" cy="2183150"/>
        </a:xfrm>
        <a:prstGeom prst="blockArc">
          <a:avLst>
            <a:gd name="adj1" fmla="val 0"/>
            <a:gd name="adj2" fmla="val 18900000"/>
            <a:gd name="adj3" fmla="val 12740"/>
          </a:avLst>
        </a:prstGeom>
        <a:gradFill rotWithShape="0">
          <a:gsLst>
            <a:gs pos="0">
              <a:schemeClr val="accent3">
                <a:hueOff val="11250264"/>
                <a:satOff val="-16880"/>
                <a:lumOff val="-2745"/>
                <a:alphaOff val="0"/>
                <a:shade val="51000"/>
                <a:satMod val="130000"/>
              </a:schemeClr>
            </a:gs>
            <a:gs pos="80000">
              <a:schemeClr val="accent3">
                <a:hueOff val="11250264"/>
                <a:satOff val="-16880"/>
                <a:lumOff val="-2745"/>
                <a:alphaOff val="0"/>
                <a:shade val="93000"/>
                <a:satMod val="130000"/>
              </a:schemeClr>
            </a:gs>
            <a:gs pos="100000">
              <a:schemeClr val="accent3">
                <a:hueOff val="11250264"/>
                <a:satOff val="-16880"/>
                <a:lumOff val="-2745"/>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7830DE43-F5D0-41E7-B169-33BA221A9BE6}">
      <dsp:nvSpPr>
        <dsp:cNvPr id="0" name=""/>
        <dsp:cNvSpPr/>
      </dsp:nvSpPr>
      <dsp:spPr>
        <a:xfrm>
          <a:off x="1783890" y="2382103"/>
          <a:ext cx="1417233" cy="7085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s-PE" sz="2400" kern="1200" dirty="0"/>
            <a:t>Seres Vivos</a:t>
          </a:r>
        </a:p>
      </dsp:txBody>
      <dsp:txXfrm>
        <a:off x="1783890" y="2382103"/>
        <a:ext cx="1417233" cy="70853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8D8AF7B-5CDB-468E-9B7A-E291541390EA}">
      <dsp:nvSpPr>
        <dsp:cNvPr id="0" name=""/>
        <dsp:cNvSpPr/>
      </dsp:nvSpPr>
      <dsp:spPr>
        <a:xfrm>
          <a:off x="1401359" y="1661288"/>
          <a:ext cx="1712772" cy="1712772"/>
        </a:xfrm>
        <a:prstGeom prst="gear9">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s-PE" sz="1400" b="1" kern="1200" dirty="0">
              <a:solidFill>
                <a:schemeClr val="bg1"/>
              </a:solidFill>
            </a:rPr>
            <a:t>Sedimentos</a:t>
          </a:r>
        </a:p>
      </dsp:txBody>
      <dsp:txXfrm>
        <a:off x="1745702" y="2062497"/>
        <a:ext cx="1024086" cy="880400"/>
      </dsp:txXfrm>
    </dsp:sp>
    <dsp:sp modelId="{E16896A0-0F1C-4799-A479-0740DE3671DF}">
      <dsp:nvSpPr>
        <dsp:cNvPr id="0" name=""/>
        <dsp:cNvSpPr/>
      </dsp:nvSpPr>
      <dsp:spPr>
        <a:xfrm>
          <a:off x="404837" y="1256451"/>
          <a:ext cx="1245652" cy="1245652"/>
        </a:xfrm>
        <a:prstGeom prst="gear6">
          <a:avLst/>
        </a:prstGeom>
        <a:gradFill rotWithShape="0">
          <a:gsLst>
            <a:gs pos="0">
              <a:schemeClr val="accent4">
                <a:hueOff val="-2232385"/>
                <a:satOff val="13449"/>
                <a:lumOff val="1078"/>
                <a:alphaOff val="0"/>
                <a:shade val="51000"/>
                <a:satMod val="130000"/>
              </a:schemeClr>
            </a:gs>
            <a:gs pos="80000">
              <a:schemeClr val="accent4">
                <a:hueOff val="-2232385"/>
                <a:satOff val="13449"/>
                <a:lumOff val="1078"/>
                <a:alphaOff val="0"/>
                <a:shade val="93000"/>
                <a:satMod val="130000"/>
              </a:schemeClr>
            </a:gs>
            <a:gs pos="100000">
              <a:schemeClr val="accent4">
                <a:hueOff val="-2232385"/>
                <a:satOff val="13449"/>
                <a:lumOff val="1078"/>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s-PE" sz="1400" b="1" kern="1200" dirty="0">
              <a:solidFill>
                <a:schemeClr val="bg1"/>
              </a:solidFill>
            </a:rPr>
            <a:t>Agua </a:t>
          </a:r>
        </a:p>
      </dsp:txBody>
      <dsp:txXfrm>
        <a:off x="718434" y="1571943"/>
        <a:ext cx="618458" cy="614668"/>
      </dsp:txXfrm>
    </dsp:sp>
    <dsp:sp modelId="{24490043-ED15-4162-868C-7A9CA2DEBD0F}">
      <dsp:nvSpPr>
        <dsp:cNvPr id="0" name=""/>
        <dsp:cNvSpPr/>
      </dsp:nvSpPr>
      <dsp:spPr>
        <a:xfrm rot="20700000">
          <a:off x="1102529" y="397077"/>
          <a:ext cx="1220485" cy="1220485"/>
        </a:xfrm>
        <a:prstGeom prst="gear6">
          <a:avLst/>
        </a:prstGeom>
        <a:gradFill rotWithShape="0">
          <a:gsLst>
            <a:gs pos="0">
              <a:schemeClr val="accent4">
                <a:hueOff val="-4464770"/>
                <a:satOff val="26899"/>
                <a:lumOff val="2156"/>
                <a:alphaOff val="0"/>
                <a:shade val="51000"/>
                <a:satMod val="130000"/>
              </a:schemeClr>
            </a:gs>
            <a:gs pos="80000">
              <a:schemeClr val="accent4">
                <a:hueOff val="-4464770"/>
                <a:satOff val="26899"/>
                <a:lumOff val="2156"/>
                <a:alphaOff val="0"/>
                <a:shade val="93000"/>
                <a:satMod val="130000"/>
              </a:schemeClr>
            </a:gs>
            <a:gs pos="100000">
              <a:schemeClr val="accent4">
                <a:hueOff val="-4464770"/>
                <a:satOff val="26899"/>
                <a:lumOff val="2156"/>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s-PE" sz="1400" b="1" kern="1200" dirty="0">
              <a:solidFill>
                <a:schemeClr val="bg1"/>
              </a:solidFill>
            </a:rPr>
            <a:t>Suelo</a:t>
          </a:r>
        </a:p>
      </dsp:txBody>
      <dsp:txXfrm rot="-20700000">
        <a:off x="1370218" y="664766"/>
        <a:ext cx="685109" cy="685109"/>
      </dsp:txXfrm>
    </dsp:sp>
    <dsp:sp modelId="{5619B78B-345A-468A-93ED-5888F49DEA37}">
      <dsp:nvSpPr>
        <dsp:cNvPr id="0" name=""/>
        <dsp:cNvSpPr/>
      </dsp:nvSpPr>
      <dsp:spPr>
        <a:xfrm>
          <a:off x="1258173" y="1409301"/>
          <a:ext cx="2192348" cy="2192348"/>
        </a:xfrm>
        <a:prstGeom prst="circularArrow">
          <a:avLst>
            <a:gd name="adj1" fmla="val 4687"/>
            <a:gd name="adj2" fmla="val 299029"/>
            <a:gd name="adj3" fmla="val 2483362"/>
            <a:gd name="adj4" fmla="val 15933842"/>
            <a:gd name="adj5" fmla="val 5469"/>
          </a:avLst>
        </a:prstGeom>
        <a:solidFill>
          <a:schemeClr val="accent4">
            <a:hueOff val="0"/>
            <a:satOff val="0"/>
            <a:lumOff val="0"/>
            <a:alphaOff val="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52530B7D-8E54-4C0D-AE5B-1DFA1F482D22}">
      <dsp:nvSpPr>
        <dsp:cNvPr id="0" name=""/>
        <dsp:cNvSpPr/>
      </dsp:nvSpPr>
      <dsp:spPr>
        <a:xfrm>
          <a:off x="184234" y="985470"/>
          <a:ext cx="1592878" cy="1592878"/>
        </a:xfrm>
        <a:prstGeom prst="leftCircularArrow">
          <a:avLst>
            <a:gd name="adj1" fmla="val 6452"/>
            <a:gd name="adj2" fmla="val 429999"/>
            <a:gd name="adj3" fmla="val 10489124"/>
            <a:gd name="adj4" fmla="val 14837806"/>
            <a:gd name="adj5" fmla="val 7527"/>
          </a:avLst>
        </a:prstGeom>
        <a:solidFill>
          <a:schemeClr val="accent4">
            <a:hueOff val="-2232385"/>
            <a:satOff val="13449"/>
            <a:lumOff val="1078"/>
            <a:alphaOff val="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115B5A9D-DEBE-4CA0-A0F4-0CB32FD70C8D}">
      <dsp:nvSpPr>
        <dsp:cNvPr id="0" name=""/>
        <dsp:cNvSpPr/>
      </dsp:nvSpPr>
      <dsp:spPr>
        <a:xfrm>
          <a:off x="820218" y="134381"/>
          <a:ext cx="1717443" cy="1717443"/>
        </a:xfrm>
        <a:prstGeom prst="circularArrow">
          <a:avLst>
            <a:gd name="adj1" fmla="val 5984"/>
            <a:gd name="adj2" fmla="val 394124"/>
            <a:gd name="adj3" fmla="val 13313824"/>
            <a:gd name="adj4" fmla="val 10508221"/>
            <a:gd name="adj5" fmla="val 6981"/>
          </a:avLst>
        </a:prstGeom>
        <a:solidFill>
          <a:schemeClr val="accent4">
            <a:hueOff val="-4464770"/>
            <a:satOff val="26899"/>
            <a:lumOff val="2156"/>
            <a:alphaOff val="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AEF1F8-9A7F-4688-8A91-B87334797B04}">
      <dsp:nvSpPr>
        <dsp:cNvPr id="0" name=""/>
        <dsp:cNvSpPr/>
      </dsp:nvSpPr>
      <dsp:spPr>
        <a:xfrm rot="16200000">
          <a:off x="286" y="71895"/>
          <a:ext cx="1516010" cy="1516010"/>
        </a:xfrm>
        <a:prstGeom prst="downArrow">
          <a:avLst>
            <a:gd name="adj1" fmla="val 50000"/>
            <a:gd name="adj2" fmla="val 35000"/>
          </a:avLst>
        </a:prstGeom>
        <a:solidFill>
          <a:schemeClr val="accent5">
            <a:shade val="80000"/>
            <a:hueOff val="0"/>
            <a:satOff val="0"/>
            <a:lumOff val="0"/>
            <a:alphaOff val="0"/>
          </a:schemeClr>
        </a:solidFill>
        <a:ln>
          <a:no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s-PE" sz="1800" kern="1200" dirty="0"/>
            <a:t>Medio ambiente</a:t>
          </a:r>
        </a:p>
      </dsp:txBody>
      <dsp:txXfrm rot="5400000">
        <a:off x="287" y="450896"/>
        <a:ext cx="1250708" cy="758005"/>
      </dsp:txXfrm>
    </dsp:sp>
    <dsp:sp modelId="{FF13E57F-76B0-454E-BD93-EAC761DCD923}">
      <dsp:nvSpPr>
        <dsp:cNvPr id="0" name=""/>
        <dsp:cNvSpPr/>
      </dsp:nvSpPr>
      <dsp:spPr>
        <a:xfrm rot="5400000">
          <a:off x="1597834" y="71895"/>
          <a:ext cx="1516010" cy="1516010"/>
        </a:xfrm>
        <a:prstGeom prst="downArrow">
          <a:avLst>
            <a:gd name="adj1" fmla="val 50000"/>
            <a:gd name="adj2" fmla="val 35000"/>
          </a:avLst>
        </a:prstGeom>
        <a:solidFill>
          <a:schemeClr val="accent5">
            <a:shade val="80000"/>
            <a:hueOff val="205221"/>
            <a:satOff val="-2238"/>
            <a:lumOff val="25579"/>
            <a:alphaOff val="0"/>
          </a:schemeClr>
        </a:solidFill>
        <a:ln>
          <a:no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s-PE" sz="1800" kern="1200" dirty="0"/>
            <a:t>Seres Vivos</a:t>
          </a:r>
        </a:p>
      </dsp:txBody>
      <dsp:txXfrm rot="-5400000">
        <a:off x="1863137" y="450898"/>
        <a:ext cx="1250708" cy="75800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8DAA42-185A-47EF-978C-C8DEFFB983BC}">
      <dsp:nvSpPr>
        <dsp:cNvPr id="0" name=""/>
        <dsp:cNvSpPr/>
      </dsp:nvSpPr>
      <dsp:spPr>
        <a:xfrm>
          <a:off x="0" y="0"/>
          <a:ext cx="3345485" cy="460800"/>
        </a:xfrm>
        <a:prstGeom prst="rect">
          <a:avLst/>
        </a:prstGeom>
        <a:solidFill>
          <a:schemeClr val="accent5">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13792" tIns="65024" rIns="113792" bIns="65024" numCol="1" spcCol="1270" anchor="ctr" anchorCtr="0">
          <a:noAutofit/>
        </a:bodyPr>
        <a:lstStyle/>
        <a:p>
          <a:pPr marL="0" lvl="0" indent="0" algn="ctr" defTabSz="711200">
            <a:lnSpc>
              <a:spcPct val="90000"/>
            </a:lnSpc>
            <a:spcBef>
              <a:spcPct val="0"/>
            </a:spcBef>
            <a:spcAft>
              <a:spcPct val="35000"/>
            </a:spcAft>
            <a:buNone/>
          </a:pPr>
          <a:r>
            <a:rPr lang="es-PE" sz="1600" b="1" kern="1200" dirty="0">
              <a:solidFill>
                <a:schemeClr val="accent5">
                  <a:lumMod val="50000"/>
                </a:schemeClr>
              </a:solidFill>
              <a:latin typeface="Arial Black" panose="020B0A04020102020204" pitchFamily="34" charset="0"/>
            </a:rPr>
            <a:t>CUENCA HIDROGRÁFICA</a:t>
          </a:r>
        </a:p>
      </dsp:txBody>
      <dsp:txXfrm>
        <a:off x="0" y="0"/>
        <a:ext cx="3345485" cy="460800"/>
      </dsp:txXfrm>
    </dsp:sp>
    <dsp:sp modelId="{B931E792-E223-477C-A8C8-84EAC54FFC82}">
      <dsp:nvSpPr>
        <dsp:cNvPr id="0" name=""/>
        <dsp:cNvSpPr/>
      </dsp:nvSpPr>
      <dsp:spPr>
        <a:xfrm>
          <a:off x="0" y="662346"/>
          <a:ext cx="3345485" cy="900360"/>
        </a:xfrm>
        <a:prstGeom prst="rect">
          <a:avLst/>
        </a:prstGeom>
        <a:solidFill>
          <a:schemeClr val="accent5">
            <a:alpha val="90000"/>
            <a:tint val="40000"/>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just" defTabSz="711200">
            <a:lnSpc>
              <a:spcPct val="90000"/>
            </a:lnSpc>
            <a:spcBef>
              <a:spcPct val="0"/>
            </a:spcBef>
            <a:spcAft>
              <a:spcPct val="15000"/>
            </a:spcAft>
            <a:buChar char="•"/>
          </a:pPr>
          <a:r>
            <a:rPr lang="es-PE" sz="1600" kern="1200" dirty="0"/>
            <a:t>Unidad Geográfica importante donde el hombre se desarrolla con su medio ambiente- actividades</a:t>
          </a:r>
        </a:p>
      </dsp:txBody>
      <dsp:txXfrm>
        <a:off x="0" y="662346"/>
        <a:ext cx="3345485" cy="90036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D0120D-AA34-4063-9FF3-C6D0DF85E9E7}">
      <dsp:nvSpPr>
        <dsp:cNvPr id="0" name=""/>
        <dsp:cNvSpPr/>
      </dsp:nvSpPr>
      <dsp:spPr>
        <a:xfrm>
          <a:off x="3059777" y="521"/>
          <a:ext cx="1945341" cy="1945341"/>
        </a:xfrm>
        <a:prstGeom prst="ellipse">
          <a:avLst/>
        </a:prstGeom>
        <a:blipFill rotWithShape="0">
          <a:blip xmlns:r="http://schemas.openxmlformats.org/officeDocument/2006/relationships" r:embed="rId1"/>
          <a:srcRect/>
          <a:stretch>
            <a:fillRect l="-17000" r="-17000"/>
          </a:stretch>
        </a:blip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s-PE" sz="2000" b="1" kern="1200"/>
            <a:t>Agua Superficial</a:t>
          </a:r>
          <a:endParaRPr lang="es-PE" sz="2000" b="1" kern="1200" dirty="0"/>
        </a:p>
      </dsp:txBody>
      <dsp:txXfrm>
        <a:off x="3344666" y="285410"/>
        <a:ext cx="1375563" cy="1375563"/>
      </dsp:txXfrm>
    </dsp:sp>
    <dsp:sp modelId="{52C73BFE-FDDB-483B-9DE7-E4BE6D99DF0B}">
      <dsp:nvSpPr>
        <dsp:cNvPr id="0" name=""/>
        <dsp:cNvSpPr/>
      </dsp:nvSpPr>
      <dsp:spPr>
        <a:xfrm rot="2700000">
          <a:off x="4796178" y="1666852"/>
          <a:ext cx="516412" cy="656552"/>
        </a:xfrm>
        <a:prstGeom prst="rightArrow">
          <a:avLst>
            <a:gd name="adj1" fmla="val 60000"/>
            <a:gd name="adj2" fmla="val 50000"/>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s-PE" sz="1600" kern="1200"/>
        </a:p>
      </dsp:txBody>
      <dsp:txXfrm>
        <a:off x="4818866" y="1743388"/>
        <a:ext cx="361488" cy="393932"/>
      </dsp:txXfrm>
    </dsp:sp>
    <dsp:sp modelId="{769AE6ED-A938-4842-9041-08C2DAF87325}">
      <dsp:nvSpPr>
        <dsp:cNvPr id="0" name=""/>
        <dsp:cNvSpPr/>
      </dsp:nvSpPr>
      <dsp:spPr>
        <a:xfrm>
          <a:off x="5124319" y="2065063"/>
          <a:ext cx="1945341" cy="1945341"/>
        </a:xfrm>
        <a:prstGeom prst="ellipse">
          <a:avLst/>
        </a:prstGeom>
        <a:blipFill rotWithShape="0">
          <a:blip xmlns:r="http://schemas.openxmlformats.org/officeDocument/2006/relationships" r:embed="rId2"/>
          <a:srcRect/>
          <a:stretch>
            <a:fillRect l="-17000" r="-17000"/>
          </a:stretch>
        </a:blip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s-PE" sz="2000" b="1" kern="1200"/>
            <a:t>Agua Subterránea</a:t>
          </a:r>
          <a:endParaRPr lang="es-PE" sz="2000" b="1" kern="1200" dirty="0"/>
        </a:p>
      </dsp:txBody>
      <dsp:txXfrm>
        <a:off x="5409208" y="2349952"/>
        <a:ext cx="1375563" cy="1375563"/>
      </dsp:txXfrm>
    </dsp:sp>
    <dsp:sp modelId="{C1AFE673-67B2-4D35-9EF5-D42B14E91733}">
      <dsp:nvSpPr>
        <dsp:cNvPr id="0" name=""/>
        <dsp:cNvSpPr/>
      </dsp:nvSpPr>
      <dsp:spPr>
        <a:xfrm rot="8100000">
          <a:off x="4816847" y="3731394"/>
          <a:ext cx="516412" cy="656552"/>
        </a:xfrm>
        <a:prstGeom prst="rightArrow">
          <a:avLst>
            <a:gd name="adj1" fmla="val 60000"/>
            <a:gd name="adj2" fmla="val 50000"/>
          </a:avLst>
        </a:prstGeom>
        <a:gradFill rotWithShape="0">
          <a:gsLst>
            <a:gs pos="0">
              <a:schemeClr val="accent4">
                <a:hueOff val="-1488257"/>
                <a:satOff val="8966"/>
                <a:lumOff val="719"/>
                <a:alphaOff val="0"/>
                <a:shade val="51000"/>
                <a:satMod val="130000"/>
              </a:schemeClr>
            </a:gs>
            <a:gs pos="80000">
              <a:schemeClr val="accent4">
                <a:hueOff val="-1488257"/>
                <a:satOff val="8966"/>
                <a:lumOff val="719"/>
                <a:alphaOff val="0"/>
                <a:shade val="93000"/>
                <a:satMod val="130000"/>
              </a:schemeClr>
            </a:gs>
            <a:gs pos="100000">
              <a:schemeClr val="accent4">
                <a:hueOff val="-1488257"/>
                <a:satOff val="8966"/>
                <a:lumOff val="719"/>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s-PE" sz="1600" kern="1200"/>
        </a:p>
      </dsp:txBody>
      <dsp:txXfrm rot="10800000">
        <a:off x="4949083" y="3807930"/>
        <a:ext cx="361488" cy="393932"/>
      </dsp:txXfrm>
    </dsp:sp>
    <dsp:sp modelId="{452E4AF0-BB47-4151-9343-342CF09CE84E}">
      <dsp:nvSpPr>
        <dsp:cNvPr id="0" name=""/>
        <dsp:cNvSpPr/>
      </dsp:nvSpPr>
      <dsp:spPr>
        <a:xfrm>
          <a:off x="3059777" y="4129606"/>
          <a:ext cx="1945341" cy="1945341"/>
        </a:xfrm>
        <a:prstGeom prst="ellipse">
          <a:avLst/>
        </a:prstGeom>
        <a:blipFill rotWithShape="0">
          <a:blip xmlns:r="http://schemas.openxmlformats.org/officeDocument/2006/relationships" r:embed="rId3"/>
          <a:srcRect/>
          <a:stretch>
            <a:fillRect l="-39000" r="-39000"/>
          </a:stretch>
        </a:blip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s-PE" sz="2000" b="1" kern="1200"/>
            <a:t>Rocas y Minerales</a:t>
          </a:r>
          <a:endParaRPr lang="es-PE" sz="2000" b="1" kern="1200" dirty="0"/>
        </a:p>
      </dsp:txBody>
      <dsp:txXfrm>
        <a:off x="3344666" y="4414495"/>
        <a:ext cx="1375563" cy="1375563"/>
      </dsp:txXfrm>
    </dsp:sp>
    <dsp:sp modelId="{61EC5A15-8B30-4667-92B8-CCB64C6F688B}">
      <dsp:nvSpPr>
        <dsp:cNvPr id="0" name=""/>
        <dsp:cNvSpPr/>
      </dsp:nvSpPr>
      <dsp:spPr>
        <a:xfrm rot="13500000">
          <a:off x="2752305" y="3752064"/>
          <a:ext cx="516412" cy="656552"/>
        </a:xfrm>
        <a:prstGeom prst="rightArrow">
          <a:avLst>
            <a:gd name="adj1" fmla="val 60000"/>
            <a:gd name="adj2" fmla="val 50000"/>
          </a:avLst>
        </a:prstGeom>
        <a:gradFill rotWithShape="0">
          <a:gsLst>
            <a:gs pos="0">
              <a:schemeClr val="accent4">
                <a:hueOff val="-2976513"/>
                <a:satOff val="17933"/>
                <a:lumOff val="1437"/>
                <a:alphaOff val="0"/>
                <a:shade val="51000"/>
                <a:satMod val="130000"/>
              </a:schemeClr>
            </a:gs>
            <a:gs pos="80000">
              <a:schemeClr val="accent4">
                <a:hueOff val="-2976513"/>
                <a:satOff val="17933"/>
                <a:lumOff val="1437"/>
                <a:alphaOff val="0"/>
                <a:shade val="93000"/>
                <a:satMod val="130000"/>
              </a:schemeClr>
            </a:gs>
            <a:gs pos="100000">
              <a:schemeClr val="accent4">
                <a:hueOff val="-2976513"/>
                <a:satOff val="17933"/>
                <a:lumOff val="1437"/>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s-PE" sz="1600" kern="1200"/>
        </a:p>
      </dsp:txBody>
      <dsp:txXfrm rot="10800000">
        <a:off x="2884541" y="3938148"/>
        <a:ext cx="361488" cy="393932"/>
      </dsp:txXfrm>
    </dsp:sp>
    <dsp:sp modelId="{7C05C627-C69B-4B1B-8F44-9D99578B6682}">
      <dsp:nvSpPr>
        <dsp:cNvPr id="0" name=""/>
        <dsp:cNvSpPr/>
      </dsp:nvSpPr>
      <dsp:spPr>
        <a:xfrm>
          <a:off x="995235" y="2065063"/>
          <a:ext cx="1945341" cy="1945341"/>
        </a:xfrm>
        <a:prstGeom prst="ellipse">
          <a:avLst/>
        </a:prstGeom>
        <a:blipFill rotWithShape="0">
          <a:blip xmlns:r="http://schemas.openxmlformats.org/officeDocument/2006/relationships" r:embed="rId4"/>
          <a:srcRect/>
          <a:stretch>
            <a:fillRect l="-2000" r="-2000"/>
          </a:stretch>
        </a:blip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s-PE" sz="2000" b="1" kern="1200"/>
            <a:t>Sedimentos</a:t>
          </a:r>
          <a:endParaRPr lang="es-PE" sz="2000" b="1" kern="1200" dirty="0"/>
        </a:p>
      </dsp:txBody>
      <dsp:txXfrm>
        <a:off x="1280124" y="2349952"/>
        <a:ext cx="1375563" cy="1375563"/>
      </dsp:txXfrm>
    </dsp:sp>
    <dsp:sp modelId="{DB2337B8-BD86-4B99-A4C0-97CC527CBC08}">
      <dsp:nvSpPr>
        <dsp:cNvPr id="0" name=""/>
        <dsp:cNvSpPr/>
      </dsp:nvSpPr>
      <dsp:spPr>
        <a:xfrm rot="18900000">
          <a:off x="2731636" y="1687521"/>
          <a:ext cx="516412" cy="656552"/>
        </a:xfrm>
        <a:prstGeom prst="rightArrow">
          <a:avLst>
            <a:gd name="adj1" fmla="val 60000"/>
            <a:gd name="adj2" fmla="val 50000"/>
          </a:avLst>
        </a:prstGeom>
        <a:gradFill rotWithShape="0">
          <a:gsLst>
            <a:gs pos="0">
              <a:schemeClr val="accent4">
                <a:hueOff val="-4464770"/>
                <a:satOff val="26899"/>
                <a:lumOff val="2156"/>
                <a:alphaOff val="0"/>
                <a:shade val="51000"/>
                <a:satMod val="130000"/>
              </a:schemeClr>
            </a:gs>
            <a:gs pos="80000">
              <a:schemeClr val="accent4">
                <a:hueOff val="-4464770"/>
                <a:satOff val="26899"/>
                <a:lumOff val="2156"/>
                <a:alphaOff val="0"/>
                <a:shade val="93000"/>
                <a:satMod val="130000"/>
              </a:schemeClr>
            </a:gs>
            <a:gs pos="100000">
              <a:schemeClr val="accent4">
                <a:hueOff val="-4464770"/>
                <a:satOff val="26899"/>
                <a:lumOff val="2156"/>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s-PE" sz="1600" kern="1200"/>
        </a:p>
      </dsp:txBody>
      <dsp:txXfrm>
        <a:off x="2754324" y="1873605"/>
        <a:ext cx="361488" cy="393932"/>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D7D8FE-72B5-4F02-BE3F-C24AA3883D5D}">
      <dsp:nvSpPr>
        <dsp:cNvPr id="0" name=""/>
        <dsp:cNvSpPr/>
      </dsp:nvSpPr>
      <dsp:spPr>
        <a:xfrm>
          <a:off x="384438" y="577"/>
          <a:ext cx="1706252" cy="1023751"/>
        </a:xfrm>
        <a:prstGeom prst="rect">
          <a:avLst/>
        </a:prstGeom>
        <a:solidFill>
          <a:schemeClr val="accent4">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s-PE" sz="1700" kern="1200"/>
            <a:t>Geoquímica</a:t>
          </a:r>
          <a:endParaRPr lang="es-PE" sz="1700" kern="1200" dirty="0"/>
        </a:p>
      </dsp:txBody>
      <dsp:txXfrm>
        <a:off x="384438" y="577"/>
        <a:ext cx="1706252" cy="1023751"/>
      </dsp:txXfrm>
    </dsp:sp>
    <dsp:sp modelId="{8C43B095-081E-4A02-BD6C-79629A11734A}">
      <dsp:nvSpPr>
        <dsp:cNvPr id="0" name=""/>
        <dsp:cNvSpPr/>
      </dsp:nvSpPr>
      <dsp:spPr>
        <a:xfrm>
          <a:off x="2261316" y="577"/>
          <a:ext cx="1706252" cy="1023751"/>
        </a:xfrm>
        <a:prstGeom prst="rect">
          <a:avLst/>
        </a:prstGeom>
        <a:solidFill>
          <a:schemeClr val="accent4">
            <a:hueOff val="-1116192"/>
            <a:satOff val="6725"/>
            <a:lumOff val="539"/>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s-PE" sz="1700" kern="1200"/>
            <a:t>Litogeoquímica</a:t>
          </a:r>
          <a:endParaRPr lang="es-PE" sz="1700" kern="1200" dirty="0"/>
        </a:p>
      </dsp:txBody>
      <dsp:txXfrm>
        <a:off x="2261316" y="577"/>
        <a:ext cx="1706252" cy="1023751"/>
      </dsp:txXfrm>
    </dsp:sp>
    <dsp:sp modelId="{8D59F013-392C-4E87-A3CE-825A026FCE12}">
      <dsp:nvSpPr>
        <dsp:cNvPr id="0" name=""/>
        <dsp:cNvSpPr/>
      </dsp:nvSpPr>
      <dsp:spPr>
        <a:xfrm>
          <a:off x="4138193" y="577"/>
          <a:ext cx="1706252" cy="1023751"/>
        </a:xfrm>
        <a:prstGeom prst="rect">
          <a:avLst/>
        </a:prstGeom>
        <a:solidFill>
          <a:schemeClr val="accent4">
            <a:hueOff val="-2232385"/>
            <a:satOff val="13449"/>
            <a:lumOff val="1078"/>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s-PE" sz="1700" kern="1200"/>
            <a:t>Hidrogeoquímica</a:t>
          </a:r>
          <a:endParaRPr lang="es-PE" sz="1700" kern="1200" dirty="0"/>
        </a:p>
      </dsp:txBody>
      <dsp:txXfrm>
        <a:off x="4138193" y="577"/>
        <a:ext cx="1706252" cy="1023751"/>
      </dsp:txXfrm>
    </dsp:sp>
    <dsp:sp modelId="{FB588122-3E6D-40B1-B656-270ACB1FC29A}">
      <dsp:nvSpPr>
        <dsp:cNvPr id="0" name=""/>
        <dsp:cNvSpPr/>
      </dsp:nvSpPr>
      <dsp:spPr>
        <a:xfrm>
          <a:off x="1322877" y="1194953"/>
          <a:ext cx="1706252" cy="1023751"/>
        </a:xfrm>
        <a:prstGeom prst="rect">
          <a:avLst/>
        </a:prstGeom>
        <a:solidFill>
          <a:schemeClr val="accent4">
            <a:hueOff val="-3348577"/>
            <a:satOff val="20174"/>
            <a:lumOff val="1617"/>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s-PE" sz="1700" kern="1200" dirty="0" err="1"/>
            <a:t>Petromineralogía</a:t>
          </a:r>
          <a:endParaRPr lang="es-PE" sz="1700" kern="1200" dirty="0"/>
        </a:p>
      </dsp:txBody>
      <dsp:txXfrm>
        <a:off x="1322877" y="1194953"/>
        <a:ext cx="1706252" cy="1023751"/>
      </dsp:txXfrm>
    </dsp:sp>
    <dsp:sp modelId="{A8165332-066B-4B6E-8C3A-22A50C3FEBC0}">
      <dsp:nvSpPr>
        <dsp:cNvPr id="0" name=""/>
        <dsp:cNvSpPr/>
      </dsp:nvSpPr>
      <dsp:spPr>
        <a:xfrm>
          <a:off x="3199755" y="1194953"/>
          <a:ext cx="1706252" cy="1023751"/>
        </a:xfrm>
        <a:prstGeom prst="rect">
          <a:avLst/>
        </a:prstGeom>
        <a:solidFill>
          <a:schemeClr val="accent4">
            <a:hueOff val="-4464770"/>
            <a:satOff val="26899"/>
            <a:lumOff val="2156"/>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s-PE" sz="1700" kern="1200" dirty="0"/>
            <a:t>Hidrogeología</a:t>
          </a:r>
        </a:p>
      </dsp:txBody>
      <dsp:txXfrm>
        <a:off x="3199755" y="1194953"/>
        <a:ext cx="1706252" cy="1023751"/>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3759C4E-951C-4B92-A444-D824B8D568B2}">
      <dsp:nvSpPr>
        <dsp:cNvPr id="0" name=""/>
        <dsp:cNvSpPr/>
      </dsp:nvSpPr>
      <dsp:spPr>
        <a:xfrm>
          <a:off x="975109" y="366180"/>
          <a:ext cx="4969172" cy="4969172"/>
        </a:xfrm>
        <a:prstGeom prst="pie">
          <a:avLst>
            <a:gd name="adj1" fmla="val 16200000"/>
            <a:gd name="adj2" fmla="val 20520000"/>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s-PE" sz="1600" kern="1200">
              <a:solidFill>
                <a:schemeClr val="tx1"/>
              </a:solidFill>
            </a:rPr>
            <a:t>Análisis de las Características físico-químicas in-situ : ph, CE, ORP, ETC .</a:t>
          </a:r>
          <a:endParaRPr lang="es-PE" sz="1600" kern="1200" dirty="0">
            <a:solidFill>
              <a:schemeClr val="tx1"/>
            </a:solidFill>
          </a:endParaRPr>
        </a:p>
      </dsp:txBody>
      <dsp:txXfrm>
        <a:off x="3567361" y="1201475"/>
        <a:ext cx="1597234" cy="1064822"/>
      </dsp:txXfrm>
    </dsp:sp>
    <dsp:sp modelId="{1239BA1B-11DD-44BF-BA42-B6EEED4E9F21}">
      <dsp:nvSpPr>
        <dsp:cNvPr id="0" name=""/>
        <dsp:cNvSpPr/>
      </dsp:nvSpPr>
      <dsp:spPr>
        <a:xfrm>
          <a:off x="1017702" y="498691"/>
          <a:ext cx="4969172" cy="4969172"/>
        </a:xfrm>
        <a:prstGeom prst="pie">
          <a:avLst>
            <a:gd name="adj1" fmla="val 20520000"/>
            <a:gd name="adj2" fmla="val 3240000"/>
          </a:avLst>
        </a:prstGeom>
        <a:gradFill rotWithShape="0">
          <a:gsLst>
            <a:gs pos="0">
              <a:schemeClr val="accent4">
                <a:hueOff val="-1116192"/>
                <a:satOff val="6725"/>
                <a:lumOff val="539"/>
                <a:alphaOff val="0"/>
                <a:shade val="51000"/>
                <a:satMod val="130000"/>
              </a:schemeClr>
            </a:gs>
            <a:gs pos="80000">
              <a:schemeClr val="accent4">
                <a:hueOff val="-1116192"/>
                <a:satOff val="6725"/>
                <a:lumOff val="539"/>
                <a:alphaOff val="0"/>
                <a:shade val="93000"/>
                <a:satMod val="130000"/>
              </a:schemeClr>
            </a:gs>
            <a:gs pos="100000">
              <a:schemeClr val="accent4">
                <a:hueOff val="-1116192"/>
                <a:satOff val="6725"/>
                <a:lumOff val="539"/>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s-PE" sz="1600" kern="1200">
              <a:solidFill>
                <a:schemeClr val="tx1"/>
              </a:solidFill>
            </a:rPr>
            <a:t>Aforos ríos y quebradas</a:t>
          </a:r>
          <a:endParaRPr lang="es-PE" sz="1600" kern="1200" dirty="0">
            <a:solidFill>
              <a:schemeClr val="tx1"/>
            </a:solidFill>
          </a:endParaRPr>
        </a:p>
      </dsp:txBody>
      <dsp:txXfrm>
        <a:off x="4218086" y="2769130"/>
        <a:ext cx="1478920" cy="1183136"/>
      </dsp:txXfrm>
    </dsp:sp>
    <dsp:sp modelId="{0BB3C89C-72CB-489B-8542-555A6961C13E}">
      <dsp:nvSpPr>
        <dsp:cNvPr id="0" name=""/>
        <dsp:cNvSpPr/>
      </dsp:nvSpPr>
      <dsp:spPr>
        <a:xfrm>
          <a:off x="905304" y="580328"/>
          <a:ext cx="4969172" cy="4969172"/>
        </a:xfrm>
        <a:prstGeom prst="pie">
          <a:avLst>
            <a:gd name="adj1" fmla="val 3240000"/>
            <a:gd name="adj2" fmla="val 7560000"/>
          </a:avLst>
        </a:prstGeom>
        <a:gradFill rotWithShape="0">
          <a:gsLst>
            <a:gs pos="0">
              <a:schemeClr val="accent4">
                <a:hueOff val="-2232385"/>
                <a:satOff val="13449"/>
                <a:lumOff val="1078"/>
                <a:alphaOff val="0"/>
                <a:shade val="51000"/>
                <a:satMod val="130000"/>
              </a:schemeClr>
            </a:gs>
            <a:gs pos="80000">
              <a:schemeClr val="accent4">
                <a:hueOff val="-2232385"/>
                <a:satOff val="13449"/>
                <a:lumOff val="1078"/>
                <a:alphaOff val="0"/>
                <a:shade val="93000"/>
                <a:satMod val="130000"/>
              </a:schemeClr>
            </a:gs>
            <a:gs pos="100000">
              <a:schemeClr val="accent4">
                <a:hueOff val="-2232385"/>
                <a:satOff val="13449"/>
                <a:lumOff val="1078"/>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s-PE" sz="1600" kern="1200">
              <a:solidFill>
                <a:schemeClr val="tx1"/>
              </a:solidFill>
            </a:rPr>
            <a:t>Análisis Litológico &amp; Estructural</a:t>
          </a:r>
          <a:endParaRPr lang="es-PE" sz="1600" kern="1200" dirty="0">
            <a:solidFill>
              <a:schemeClr val="tx1"/>
            </a:solidFill>
          </a:endParaRPr>
        </a:p>
      </dsp:txBody>
      <dsp:txXfrm>
        <a:off x="2680009" y="4070580"/>
        <a:ext cx="1419763" cy="1301450"/>
      </dsp:txXfrm>
    </dsp:sp>
    <dsp:sp modelId="{68093FF6-618E-434B-ABDF-EF1BECA373C9}">
      <dsp:nvSpPr>
        <dsp:cNvPr id="0" name=""/>
        <dsp:cNvSpPr/>
      </dsp:nvSpPr>
      <dsp:spPr>
        <a:xfrm>
          <a:off x="792906" y="498691"/>
          <a:ext cx="4969172" cy="4969172"/>
        </a:xfrm>
        <a:prstGeom prst="pie">
          <a:avLst>
            <a:gd name="adj1" fmla="val 7560000"/>
            <a:gd name="adj2" fmla="val 11880000"/>
          </a:avLst>
        </a:prstGeom>
        <a:gradFill rotWithShape="0">
          <a:gsLst>
            <a:gs pos="0">
              <a:schemeClr val="accent4">
                <a:hueOff val="-3348577"/>
                <a:satOff val="20174"/>
                <a:lumOff val="1617"/>
                <a:alphaOff val="0"/>
                <a:shade val="51000"/>
                <a:satMod val="130000"/>
              </a:schemeClr>
            </a:gs>
            <a:gs pos="80000">
              <a:schemeClr val="accent4">
                <a:hueOff val="-3348577"/>
                <a:satOff val="20174"/>
                <a:lumOff val="1617"/>
                <a:alphaOff val="0"/>
                <a:shade val="93000"/>
                <a:satMod val="130000"/>
              </a:schemeClr>
            </a:gs>
            <a:gs pos="100000">
              <a:schemeClr val="accent4">
                <a:hueOff val="-3348577"/>
                <a:satOff val="20174"/>
                <a:lumOff val="1617"/>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s-PE" sz="1600" kern="1200">
              <a:solidFill>
                <a:schemeClr val="tx1"/>
              </a:solidFill>
            </a:rPr>
            <a:t>Hidroquímica: Análisis de características o composición química del agua.</a:t>
          </a:r>
          <a:endParaRPr lang="es-PE" sz="1600" kern="1200" dirty="0">
            <a:solidFill>
              <a:schemeClr val="tx1"/>
            </a:solidFill>
          </a:endParaRPr>
        </a:p>
      </dsp:txBody>
      <dsp:txXfrm>
        <a:off x="1082775" y="2769130"/>
        <a:ext cx="1478920" cy="1183136"/>
      </dsp:txXfrm>
    </dsp:sp>
    <dsp:sp modelId="{B5E64526-0174-4EFC-9AD8-C033FB78F3E9}">
      <dsp:nvSpPr>
        <dsp:cNvPr id="0" name=""/>
        <dsp:cNvSpPr/>
      </dsp:nvSpPr>
      <dsp:spPr>
        <a:xfrm>
          <a:off x="835499" y="366180"/>
          <a:ext cx="4969172" cy="4969172"/>
        </a:xfrm>
        <a:prstGeom prst="pie">
          <a:avLst>
            <a:gd name="adj1" fmla="val 11880000"/>
            <a:gd name="adj2" fmla="val 16200000"/>
          </a:avLst>
        </a:prstGeom>
        <a:gradFill rotWithShape="0">
          <a:gsLst>
            <a:gs pos="0">
              <a:schemeClr val="accent4">
                <a:hueOff val="-4464770"/>
                <a:satOff val="26899"/>
                <a:lumOff val="2156"/>
                <a:alphaOff val="0"/>
                <a:shade val="51000"/>
                <a:satMod val="130000"/>
              </a:schemeClr>
            </a:gs>
            <a:gs pos="80000">
              <a:schemeClr val="accent4">
                <a:hueOff val="-4464770"/>
                <a:satOff val="26899"/>
                <a:lumOff val="2156"/>
                <a:alphaOff val="0"/>
                <a:shade val="93000"/>
                <a:satMod val="130000"/>
              </a:schemeClr>
            </a:gs>
            <a:gs pos="100000">
              <a:schemeClr val="accent4">
                <a:hueOff val="-4464770"/>
                <a:satOff val="26899"/>
                <a:lumOff val="2156"/>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s-PE" sz="1600" kern="1200">
              <a:solidFill>
                <a:schemeClr val="tx1"/>
              </a:solidFill>
            </a:rPr>
            <a:t>Petromineralogía, Litogeoquímica &amp; Geoquímica</a:t>
          </a:r>
          <a:endParaRPr lang="es-PE" sz="1600" kern="1200" dirty="0">
            <a:solidFill>
              <a:schemeClr val="tx1"/>
            </a:solidFill>
          </a:endParaRPr>
        </a:p>
      </dsp:txBody>
      <dsp:txXfrm>
        <a:off x="1615186" y="1201475"/>
        <a:ext cx="1597234" cy="1064822"/>
      </dsp:txXfrm>
    </dsp:sp>
    <dsp:sp modelId="{5AB35EEE-A120-4460-8C89-279676AAD8EB}">
      <dsp:nvSpPr>
        <dsp:cNvPr id="0" name=""/>
        <dsp:cNvSpPr/>
      </dsp:nvSpPr>
      <dsp:spPr>
        <a:xfrm>
          <a:off x="667260" y="58565"/>
          <a:ext cx="5584403" cy="5584403"/>
        </a:xfrm>
        <a:prstGeom prst="circularArrow">
          <a:avLst>
            <a:gd name="adj1" fmla="val 5085"/>
            <a:gd name="adj2" fmla="val 327528"/>
            <a:gd name="adj3" fmla="val 20192361"/>
            <a:gd name="adj4" fmla="val 16200324"/>
            <a:gd name="adj5" fmla="val 5932"/>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sp>
    <dsp:sp modelId="{F1041C56-B410-4E4D-AEB2-663971CF19D2}">
      <dsp:nvSpPr>
        <dsp:cNvPr id="0" name=""/>
        <dsp:cNvSpPr/>
      </dsp:nvSpPr>
      <dsp:spPr>
        <a:xfrm>
          <a:off x="710430" y="191032"/>
          <a:ext cx="5584403" cy="5584403"/>
        </a:xfrm>
        <a:prstGeom prst="circularArrow">
          <a:avLst>
            <a:gd name="adj1" fmla="val 5085"/>
            <a:gd name="adj2" fmla="val 327528"/>
            <a:gd name="adj3" fmla="val 2912753"/>
            <a:gd name="adj4" fmla="val 20519953"/>
            <a:gd name="adj5" fmla="val 5932"/>
          </a:avLst>
        </a:prstGeom>
        <a:gradFill rotWithShape="0">
          <a:gsLst>
            <a:gs pos="0">
              <a:schemeClr val="accent4">
                <a:hueOff val="-1116192"/>
                <a:satOff val="6725"/>
                <a:lumOff val="539"/>
                <a:alphaOff val="0"/>
                <a:shade val="51000"/>
                <a:satMod val="130000"/>
              </a:schemeClr>
            </a:gs>
            <a:gs pos="80000">
              <a:schemeClr val="accent4">
                <a:hueOff val="-1116192"/>
                <a:satOff val="6725"/>
                <a:lumOff val="539"/>
                <a:alphaOff val="0"/>
                <a:shade val="93000"/>
                <a:satMod val="130000"/>
              </a:schemeClr>
            </a:gs>
            <a:gs pos="100000">
              <a:schemeClr val="accent4">
                <a:hueOff val="-1116192"/>
                <a:satOff val="6725"/>
                <a:lumOff val="539"/>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sp>
    <dsp:sp modelId="{7E7733D2-DED9-4988-BB83-79FA74E30D12}">
      <dsp:nvSpPr>
        <dsp:cNvPr id="0" name=""/>
        <dsp:cNvSpPr/>
      </dsp:nvSpPr>
      <dsp:spPr>
        <a:xfrm>
          <a:off x="597689" y="272918"/>
          <a:ext cx="5584403" cy="5584403"/>
        </a:xfrm>
        <a:prstGeom prst="circularArrow">
          <a:avLst>
            <a:gd name="adj1" fmla="val 5085"/>
            <a:gd name="adj2" fmla="val 327528"/>
            <a:gd name="adj3" fmla="val 7232777"/>
            <a:gd name="adj4" fmla="val 3239695"/>
            <a:gd name="adj5" fmla="val 5932"/>
          </a:avLst>
        </a:prstGeom>
        <a:gradFill rotWithShape="0">
          <a:gsLst>
            <a:gs pos="0">
              <a:schemeClr val="accent4">
                <a:hueOff val="-2232385"/>
                <a:satOff val="13449"/>
                <a:lumOff val="1078"/>
                <a:alphaOff val="0"/>
                <a:shade val="51000"/>
                <a:satMod val="130000"/>
              </a:schemeClr>
            </a:gs>
            <a:gs pos="80000">
              <a:schemeClr val="accent4">
                <a:hueOff val="-2232385"/>
                <a:satOff val="13449"/>
                <a:lumOff val="1078"/>
                <a:alphaOff val="0"/>
                <a:shade val="93000"/>
                <a:satMod val="130000"/>
              </a:schemeClr>
            </a:gs>
            <a:gs pos="100000">
              <a:schemeClr val="accent4">
                <a:hueOff val="-2232385"/>
                <a:satOff val="13449"/>
                <a:lumOff val="1078"/>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sp>
    <dsp:sp modelId="{C2ABB38D-3F71-48DF-8825-A3E8DC8F8C19}">
      <dsp:nvSpPr>
        <dsp:cNvPr id="0" name=""/>
        <dsp:cNvSpPr/>
      </dsp:nvSpPr>
      <dsp:spPr>
        <a:xfrm>
          <a:off x="484947" y="191032"/>
          <a:ext cx="5584403" cy="5584403"/>
        </a:xfrm>
        <a:prstGeom prst="circularArrow">
          <a:avLst>
            <a:gd name="adj1" fmla="val 5085"/>
            <a:gd name="adj2" fmla="val 327528"/>
            <a:gd name="adj3" fmla="val 11552519"/>
            <a:gd name="adj4" fmla="val 7559718"/>
            <a:gd name="adj5" fmla="val 5932"/>
          </a:avLst>
        </a:prstGeom>
        <a:gradFill rotWithShape="0">
          <a:gsLst>
            <a:gs pos="0">
              <a:schemeClr val="accent4">
                <a:hueOff val="-3348577"/>
                <a:satOff val="20174"/>
                <a:lumOff val="1617"/>
                <a:alphaOff val="0"/>
                <a:shade val="51000"/>
                <a:satMod val="130000"/>
              </a:schemeClr>
            </a:gs>
            <a:gs pos="80000">
              <a:schemeClr val="accent4">
                <a:hueOff val="-3348577"/>
                <a:satOff val="20174"/>
                <a:lumOff val="1617"/>
                <a:alphaOff val="0"/>
                <a:shade val="93000"/>
                <a:satMod val="130000"/>
              </a:schemeClr>
            </a:gs>
            <a:gs pos="100000">
              <a:schemeClr val="accent4">
                <a:hueOff val="-3348577"/>
                <a:satOff val="20174"/>
                <a:lumOff val="1617"/>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sp>
    <dsp:sp modelId="{6B84A3FC-8676-41CB-8A37-7B535C1932D4}">
      <dsp:nvSpPr>
        <dsp:cNvPr id="0" name=""/>
        <dsp:cNvSpPr/>
      </dsp:nvSpPr>
      <dsp:spPr>
        <a:xfrm>
          <a:off x="528118" y="58565"/>
          <a:ext cx="5584403" cy="5584403"/>
        </a:xfrm>
        <a:prstGeom prst="circularArrow">
          <a:avLst>
            <a:gd name="adj1" fmla="val 5085"/>
            <a:gd name="adj2" fmla="val 327528"/>
            <a:gd name="adj3" fmla="val 15872148"/>
            <a:gd name="adj4" fmla="val 11880111"/>
            <a:gd name="adj5" fmla="val 5932"/>
          </a:avLst>
        </a:prstGeom>
        <a:gradFill rotWithShape="0">
          <a:gsLst>
            <a:gs pos="0">
              <a:schemeClr val="accent4">
                <a:hueOff val="-4464770"/>
                <a:satOff val="26899"/>
                <a:lumOff val="2156"/>
                <a:alphaOff val="0"/>
                <a:shade val="51000"/>
                <a:satMod val="130000"/>
              </a:schemeClr>
            </a:gs>
            <a:gs pos="80000">
              <a:schemeClr val="accent4">
                <a:hueOff val="-4464770"/>
                <a:satOff val="26899"/>
                <a:lumOff val="2156"/>
                <a:alphaOff val="0"/>
                <a:shade val="93000"/>
                <a:satMod val="130000"/>
              </a:schemeClr>
            </a:gs>
            <a:gs pos="100000">
              <a:schemeClr val="accent4">
                <a:hueOff val="-4464770"/>
                <a:satOff val="26899"/>
                <a:lumOff val="2156"/>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84CFB5-DBF3-4487-B08B-4C18EF1662D9}">
      <dsp:nvSpPr>
        <dsp:cNvPr id="0" name=""/>
        <dsp:cNvSpPr/>
      </dsp:nvSpPr>
      <dsp:spPr>
        <a:xfrm>
          <a:off x="0" y="448690"/>
          <a:ext cx="4392488" cy="680400"/>
        </a:xfrm>
        <a:prstGeom prst="rect">
          <a:avLst/>
        </a:prstGeom>
        <a:solidFill>
          <a:schemeClr val="lt1">
            <a:alpha val="90000"/>
            <a:hueOff val="0"/>
            <a:satOff val="0"/>
            <a:lumOff val="0"/>
            <a:alphaOff val="0"/>
          </a:schemeClr>
        </a:solidFill>
        <a:ln w="9525" cap="flat" cmpd="sng" algn="ctr">
          <a:solidFill>
            <a:schemeClr val="accent3">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09265ECA-77A1-4725-A0A7-B36DD93796C6}">
      <dsp:nvSpPr>
        <dsp:cNvPr id="0" name=""/>
        <dsp:cNvSpPr/>
      </dsp:nvSpPr>
      <dsp:spPr>
        <a:xfrm>
          <a:off x="142883" y="64557"/>
          <a:ext cx="3074741" cy="797040"/>
        </a:xfrm>
        <a:prstGeom prst="roundRect">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16218" tIns="0" rIns="116218" bIns="0" numCol="1" spcCol="1270" anchor="ctr" anchorCtr="0">
          <a:noAutofit/>
        </a:bodyPr>
        <a:lstStyle/>
        <a:p>
          <a:pPr marL="0" lvl="0" indent="0" algn="l" defTabSz="889000">
            <a:lnSpc>
              <a:spcPct val="90000"/>
            </a:lnSpc>
            <a:spcBef>
              <a:spcPct val="0"/>
            </a:spcBef>
            <a:spcAft>
              <a:spcPct val="35000"/>
            </a:spcAft>
            <a:buNone/>
          </a:pPr>
          <a:r>
            <a:rPr lang="es-PE" sz="2000" kern="1200" dirty="0">
              <a:solidFill>
                <a:schemeClr val="tx1"/>
              </a:solidFill>
            </a:rPr>
            <a:t>En la etapa de </a:t>
          </a:r>
          <a:r>
            <a:rPr lang="es-PE" sz="2000" kern="1200" dirty="0" err="1">
              <a:solidFill>
                <a:schemeClr val="tx1"/>
              </a:solidFill>
            </a:rPr>
            <a:t>precampo</a:t>
          </a:r>
          <a:endParaRPr lang="es-PE" sz="2000" kern="1200" dirty="0">
            <a:solidFill>
              <a:schemeClr val="tx1"/>
            </a:solidFill>
          </a:endParaRPr>
        </a:p>
      </dsp:txBody>
      <dsp:txXfrm>
        <a:off x="181791" y="103465"/>
        <a:ext cx="2996925" cy="719224"/>
      </dsp:txXfrm>
    </dsp:sp>
    <dsp:sp modelId="{DBE17DFE-C764-4498-8004-319BBD6E9439}">
      <dsp:nvSpPr>
        <dsp:cNvPr id="0" name=""/>
        <dsp:cNvSpPr/>
      </dsp:nvSpPr>
      <dsp:spPr>
        <a:xfrm>
          <a:off x="0" y="1673410"/>
          <a:ext cx="4392488" cy="680400"/>
        </a:xfrm>
        <a:prstGeom prst="rect">
          <a:avLst/>
        </a:prstGeom>
        <a:solidFill>
          <a:schemeClr val="lt1">
            <a:alpha val="90000"/>
            <a:hueOff val="0"/>
            <a:satOff val="0"/>
            <a:lumOff val="0"/>
            <a:alphaOff val="0"/>
          </a:schemeClr>
        </a:solidFill>
        <a:ln w="9525" cap="flat" cmpd="sng" algn="ctr">
          <a:solidFill>
            <a:schemeClr val="accent3">
              <a:hueOff val="5625132"/>
              <a:satOff val="-8440"/>
              <a:lumOff val="-1373"/>
              <a:alphaOff val="0"/>
            </a:schemeClr>
          </a:solidFill>
          <a:prstDash val="soli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75B1C88B-6A3C-4D77-8D13-BC3A80EE0416}">
      <dsp:nvSpPr>
        <dsp:cNvPr id="0" name=""/>
        <dsp:cNvSpPr/>
      </dsp:nvSpPr>
      <dsp:spPr>
        <a:xfrm>
          <a:off x="219624" y="1274890"/>
          <a:ext cx="3074741" cy="797040"/>
        </a:xfrm>
        <a:prstGeom prst="roundRect">
          <a:avLst/>
        </a:prstGeom>
        <a:gradFill rotWithShape="0">
          <a:gsLst>
            <a:gs pos="0">
              <a:schemeClr val="accent3">
                <a:hueOff val="5625132"/>
                <a:satOff val="-8440"/>
                <a:lumOff val="-1373"/>
                <a:alphaOff val="0"/>
                <a:shade val="51000"/>
                <a:satMod val="130000"/>
              </a:schemeClr>
            </a:gs>
            <a:gs pos="80000">
              <a:schemeClr val="accent3">
                <a:hueOff val="5625132"/>
                <a:satOff val="-8440"/>
                <a:lumOff val="-1373"/>
                <a:alphaOff val="0"/>
                <a:shade val="93000"/>
                <a:satMod val="130000"/>
              </a:schemeClr>
            </a:gs>
            <a:gs pos="100000">
              <a:schemeClr val="accent3">
                <a:hueOff val="5625132"/>
                <a:satOff val="-8440"/>
                <a:lumOff val="-1373"/>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16218" tIns="0" rIns="116218" bIns="0" numCol="1" spcCol="1270" anchor="ctr" anchorCtr="0">
          <a:noAutofit/>
        </a:bodyPr>
        <a:lstStyle/>
        <a:p>
          <a:pPr marL="0" lvl="0" indent="0" algn="l" defTabSz="889000">
            <a:lnSpc>
              <a:spcPct val="90000"/>
            </a:lnSpc>
            <a:spcBef>
              <a:spcPct val="0"/>
            </a:spcBef>
            <a:spcAft>
              <a:spcPct val="35000"/>
            </a:spcAft>
            <a:buNone/>
          </a:pPr>
          <a:r>
            <a:rPr lang="es-PE" sz="2000" kern="1200">
              <a:solidFill>
                <a:schemeClr val="tx1"/>
              </a:solidFill>
            </a:rPr>
            <a:t>En la etapa de campo</a:t>
          </a:r>
          <a:endParaRPr lang="es-PE" sz="2000" kern="1200" dirty="0">
            <a:solidFill>
              <a:schemeClr val="tx1"/>
            </a:solidFill>
          </a:endParaRPr>
        </a:p>
      </dsp:txBody>
      <dsp:txXfrm>
        <a:off x="258532" y="1313798"/>
        <a:ext cx="2996925" cy="719224"/>
      </dsp:txXfrm>
    </dsp:sp>
    <dsp:sp modelId="{AAB36E87-6D2C-4360-A300-B6A76D4A3BDD}">
      <dsp:nvSpPr>
        <dsp:cNvPr id="0" name=""/>
        <dsp:cNvSpPr/>
      </dsp:nvSpPr>
      <dsp:spPr>
        <a:xfrm>
          <a:off x="0" y="2898131"/>
          <a:ext cx="4392488" cy="680400"/>
        </a:xfrm>
        <a:prstGeom prst="rect">
          <a:avLst/>
        </a:prstGeom>
        <a:solidFill>
          <a:schemeClr val="lt1">
            <a:alpha val="90000"/>
            <a:hueOff val="0"/>
            <a:satOff val="0"/>
            <a:lumOff val="0"/>
            <a:alphaOff val="0"/>
          </a:schemeClr>
        </a:solidFill>
        <a:ln w="9525" cap="flat" cmpd="sng" algn="ctr">
          <a:solidFill>
            <a:schemeClr val="accent3">
              <a:hueOff val="11250264"/>
              <a:satOff val="-16880"/>
              <a:lumOff val="-2745"/>
              <a:alphaOff val="0"/>
            </a:schemeClr>
          </a:solidFill>
          <a:prstDash val="soli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53AD11C0-44CA-4C34-BE2F-10A0260EB7BC}">
      <dsp:nvSpPr>
        <dsp:cNvPr id="0" name=""/>
        <dsp:cNvSpPr/>
      </dsp:nvSpPr>
      <dsp:spPr>
        <a:xfrm>
          <a:off x="219624" y="2499610"/>
          <a:ext cx="3074741" cy="797040"/>
        </a:xfrm>
        <a:prstGeom prst="roundRect">
          <a:avLst/>
        </a:prstGeom>
        <a:gradFill rotWithShape="0">
          <a:gsLst>
            <a:gs pos="0">
              <a:schemeClr val="accent3">
                <a:hueOff val="11250264"/>
                <a:satOff val="-16880"/>
                <a:lumOff val="-2745"/>
                <a:alphaOff val="0"/>
                <a:shade val="51000"/>
                <a:satMod val="130000"/>
              </a:schemeClr>
            </a:gs>
            <a:gs pos="80000">
              <a:schemeClr val="accent3">
                <a:hueOff val="11250264"/>
                <a:satOff val="-16880"/>
                <a:lumOff val="-2745"/>
                <a:alphaOff val="0"/>
                <a:shade val="93000"/>
                <a:satMod val="130000"/>
              </a:schemeClr>
            </a:gs>
            <a:gs pos="100000">
              <a:schemeClr val="accent3">
                <a:hueOff val="11250264"/>
                <a:satOff val="-16880"/>
                <a:lumOff val="-2745"/>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16218" tIns="0" rIns="116218" bIns="0" numCol="1" spcCol="1270" anchor="ctr" anchorCtr="0">
          <a:noAutofit/>
        </a:bodyPr>
        <a:lstStyle/>
        <a:p>
          <a:pPr marL="0" lvl="0" indent="0" algn="l" defTabSz="889000">
            <a:lnSpc>
              <a:spcPct val="90000"/>
            </a:lnSpc>
            <a:spcBef>
              <a:spcPct val="0"/>
            </a:spcBef>
            <a:spcAft>
              <a:spcPct val="35000"/>
            </a:spcAft>
            <a:buNone/>
          </a:pPr>
          <a:r>
            <a:rPr lang="es-PE" sz="2000" kern="1200" dirty="0">
              <a:solidFill>
                <a:schemeClr val="tx1"/>
              </a:solidFill>
            </a:rPr>
            <a:t>En la etapa de </a:t>
          </a:r>
          <a:r>
            <a:rPr lang="es-PE" sz="2000" kern="1200" dirty="0" err="1">
              <a:solidFill>
                <a:schemeClr val="tx1"/>
              </a:solidFill>
            </a:rPr>
            <a:t>postcampo</a:t>
          </a:r>
          <a:endParaRPr lang="es-PE" sz="2000" kern="1200" dirty="0">
            <a:solidFill>
              <a:schemeClr val="tx1"/>
            </a:solidFill>
          </a:endParaRPr>
        </a:p>
      </dsp:txBody>
      <dsp:txXfrm>
        <a:off x="258532" y="2538518"/>
        <a:ext cx="2996925" cy="719224"/>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11.xml><?xml version="1.0" encoding="utf-8"?>
<dgm:layoutDef xmlns:dgm="http://schemas.openxmlformats.org/drawingml/2006/diagram" xmlns:a="http://schemas.openxmlformats.org/drawingml/2006/main" uniqueId="urn:microsoft.com/office/officeart/2008/layout/HexagonCluster">
  <dgm:title val=""/>
  <dgm:desc val=""/>
  <dgm:catLst>
    <dgm:cat type="picture" pri="21000"/>
    <dgm:cat type="relationship" pri="3200"/>
    <dgm:cat type="pictureconvert" pri="21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tyleData>
  <dgm:clr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clrData>
  <dgm:layoutNode name="Name0">
    <dgm:varLst>
      <dgm:chMax val="21"/>
      <dgm:chPref val="21"/>
    </dgm:varLst>
    <dgm:shape xmlns:r="http://schemas.openxmlformats.org/officeDocument/2006/relationships" r:blip="">
      <dgm:adjLst/>
    </dgm:shape>
    <dgm:choose name="Name1">
      <dgm:if name="Name2" axis="ch" ptType="node" func="cnt" op="equ" val="1">
        <dgm:alg type="composite">
          <dgm:param type="ar" val="1.3871"/>
        </dgm:alg>
        <dgm:constrLst>
          <dgm:constr type="primFontSz" for="des" ptType="node" op="equ" val="65"/>
          <dgm:constr type="l" for="ch" forName="text1" refType="w" fact="0.4525"/>
          <dgm:constr type="t" for="ch" forName="text1" refType="h" fact="0.346"/>
          <dgm:constr type="w" for="ch" forName="text1" refType="w" fact="0.5475"/>
          <dgm:constr type="h" for="ch" forName="text1" refType="h" fact="0.654"/>
          <dgm:constr type="l" for="ch" forName="textaccent1" refType="w" fact="0.4652"/>
          <dgm:constr type="t" for="ch" forName="textaccent1" refType="h" fact="0.6348"/>
          <dgm:constr type="w" for="ch" forName="textaccent1" refType="w" fact="0.0639"/>
          <dgm:constr type="h" for="ch" forName="textaccent1" refType="h" fact="0.0765"/>
          <dgm:constr type="l" for="ch" forName="image1" refType="w" fact="0"/>
          <dgm:constr type="t" for="ch" forName="image1" refType="h" fact="0"/>
          <dgm:constr type="w" for="ch" forName="image1" refType="w" fact="0.5468"/>
          <dgm:constr type="h" for="ch" forName="image1" refType="h" fact="0.6538"/>
          <dgm:constr type="l" for="ch" forName="imageaccent1" refType="w" fact="0.3702"/>
          <dgm:constr type="t" for="ch" forName="imageaccent1" refType="h" fact="0.5633"/>
          <dgm:constr type="w" for="ch" forName="imageaccent1" refType="w" fact="0.0639"/>
          <dgm:constr type="h" for="ch" forName="imageaccent1" refType="h" fact="0.0765"/>
        </dgm:constrLst>
      </dgm:if>
      <dgm:if name="Name3" axis="ch" ptType="node" func="cnt" op="equ" val="2">
        <dgm:alg type="composite">
          <dgm:param type="ar" val="2.6443"/>
        </dgm:alg>
        <dgm:constrLst>
          <dgm:constr type="primFontSz" for="des" ptType="node" op="equ" val="65"/>
          <dgm:constr type="l" for="ch" forName="text1" refType="w" fact="0.2383"/>
          <dgm:constr type="t" for="ch" forName="text1" refType="h" fact="0.3501"/>
          <dgm:constr type="w" for="ch" forName="text1" refType="w" fact="0.285"/>
          <dgm:constr type="h" for="ch" forName="text1" refType="h" fact="0.6499"/>
          <dgm:constr type="l" for="ch" forName="textaccent1" refType="w" fact="0.2472"/>
          <dgm:constr type="t" for="ch" forName="textaccent1" refType="h" fact="0.6371"/>
          <dgm:constr type="w" for="ch" forName="textaccent1" refType="w" fact="0.0333"/>
          <dgm:constr type="h" for="ch" forName="textaccent1" refType="h" fact="0.076"/>
          <dgm:constr type="l" for="ch" forName="image1" refType="w" fact="0"/>
          <dgm:constr type="t" for="ch" forName="image1" refType="h" fact="0"/>
          <dgm:constr type="w" for="ch" forName="image1" refType="w" fact="0.285"/>
          <dgm:constr type="h" for="ch" forName="image1" refType="h" fact="0.6499"/>
          <dgm:constr type="l" for="ch" forName="imageaccent1" refType="w" fact="0.1942"/>
          <dgm:constr type="t" for="ch" forName="imageaccent1" refType="h" fact="0.5602"/>
          <dgm:constr type="w" for="ch" forName="imageaccent1" refType="w" fact="0.0333"/>
          <dgm:constr type="h" for="ch" forName="imageaccent1" refType="h" fact="0.076"/>
          <dgm:constr type="l" for="ch" forName="text2" refType="w" fact="0.4767"/>
          <dgm:constr type="t" for="ch" forName="text2" refType="h" fact="0"/>
          <dgm:constr type="w" for="ch" forName="text2" refType="w" fact="0.285"/>
          <dgm:constr type="h" for="ch" forName="text2" refType="h" fact="0.6499"/>
          <dgm:constr type="l" for="ch" forName="textaccent2" refType="w" fact="0.6709"/>
          <dgm:constr type="t" for="ch" forName="textaccent2" refType="h" fact="0.5602"/>
          <dgm:constr type="w" for="ch" forName="textaccent2" refType="w" fact="0.0333"/>
          <dgm:constr type="h" for="ch" forName="textaccent2" refType="h" fact="0.076"/>
          <dgm:constr type="l" for="ch" forName="image2" refType="w" fact="0.715"/>
          <dgm:constr type="t" for="ch" forName="image2" refType="h" fact="0.3501"/>
          <dgm:constr type="w" for="ch" forName="image2" refType="w" fact="0.285"/>
          <dgm:constr type="h" for="ch" forName="image2" refType="h" fact="0.6499"/>
          <dgm:constr type="l" for="ch" forName="imageaccent2" refType="w" fact="0.7239"/>
          <dgm:constr type="t" for="ch" forName="imageaccent2" refType="h" fact="0.6371"/>
          <dgm:constr type="w" for="ch" forName="imageaccent2" refType="w" fact="0.0333"/>
          <dgm:constr type="h" for="ch" forName="imageaccent2" refType="h" fact="0.076"/>
        </dgm:constrLst>
      </dgm:if>
      <dgm:if name="Name4" axis="ch" ptType="node" func="cnt" op="equ" val="3">
        <dgm:alg type="composite">
          <dgm:param type="ar" val="1.5623"/>
        </dgm:alg>
        <dgm:constrLst>
          <dgm:constr type="primFontSz" for="des" ptType="node" op="equ" val="65"/>
          <dgm:constr type="l" for="ch" forName="text1" refType="w" fact="0.2402"/>
          <dgm:constr type="t" for="ch" forName="text1" refType="h" fact="0.6215"/>
          <dgm:constr type="w" for="ch" forName="text1" refType="w" fact="0.281"/>
          <dgm:constr type="h" for="ch" forName="text1" refType="h" fact="0.3785"/>
          <dgm:constr type="l" for="ch" forName="textaccent1" refType="w" fact="0.2475"/>
          <dgm:constr type="t" for="ch" forName="textaccent1" refType="h" fact="0.7886"/>
          <dgm:constr type="w" for="ch" forName="textaccent1" refType="w" fact="0.0329"/>
          <dgm:constr type="h" for="ch" forName="textaccent1" refType="h" fact="0.0443"/>
          <dgm:constr type="l" for="ch" forName="image1" refType="w" fact="0"/>
          <dgm:constr type="t" for="ch" forName="image1" refType="h" fact="0.4182"/>
          <dgm:constr type="w" for="ch" forName="image1" refType="w" fact="0.281"/>
          <dgm:constr type="h" for="ch" forName="image1" refType="h" fact="0.3785"/>
          <dgm:constr type="l" for="ch" forName="imageaccent1" refType="w" fact="0.1913"/>
          <dgm:constr type="t" for="ch" forName="imageaccent1" refType="h" fact="0.7467"/>
          <dgm:constr type="w" for="ch" forName="imageaccent1" refType="w" fact="0.0329"/>
          <dgm:constr type="h" for="ch" forName="imageaccent1" refType="h" fact="0.0443"/>
          <dgm:constr type="l" for="ch" forName="text2" refType="w" fact="0.4796"/>
          <dgm:constr type="t" for="ch" forName="text2" refType="h" fact="0.4137"/>
          <dgm:constr type="w" for="ch" forName="text2" refType="w" fact="0.281"/>
          <dgm:constr type="h" for="ch" forName="text2" refType="h" fact="0.3785"/>
          <dgm:constr type="l" for="ch" forName="textaccent2" refType="w" fact="0.6717"/>
          <dgm:constr type="t" for="ch" forName="textaccent2" refType="h" fact="0.7418"/>
          <dgm:constr type="w" for="ch" forName="textaccent2" refType="w" fact="0.0329"/>
          <dgm:constr type="h" for="ch" forName="textaccent2" refType="h" fact="0.0443"/>
          <dgm:constr type="l" for="ch" forName="image2" refType="w" fact="0.719"/>
          <dgm:constr type="t" for="ch" forName="image2" refType="h" fact="0.6215"/>
          <dgm:constr type="w" for="ch" forName="image2" refType="w" fact="0.281"/>
          <dgm:constr type="h" for="ch" forName="image2" refType="h" fact="0.3785"/>
          <dgm:constr type="l" for="ch" forName="imageaccent2" refType="w" fact="0.7263"/>
          <dgm:constr type="t" for="ch" forName="imageaccent2" refType="h" fact="0.7886"/>
          <dgm:constr type="w" for="ch" forName="imageaccent2" refType="w" fact="0.0329"/>
          <dgm:constr type="h" for="ch" forName="imageaccent2" refType="h" fact="0.0443"/>
          <dgm:constr type="l" for="ch" forName="text3" refType="w" fact="0.2402"/>
          <dgm:constr type="t" for="ch" forName="text3" refType="h" fact="0.2068"/>
          <dgm:constr type="w" for="ch" forName="text3" refType="w" fact="0.281"/>
          <dgm:constr type="h" for="ch" forName="text3" refType="h" fact="0.3785"/>
          <dgm:constr type="l" for="ch" forName="textaccent3" refType="w" fact="0.4307"/>
          <dgm:constr type="t" for="ch" forName="textaccent3" refType="h" fact="0.215"/>
          <dgm:constr type="w" for="ch" forName="textaccent3" refType="w" fact="0.0329"/>
          <dgm:constr type="h" for="ch" forName="textaccent3" refType="h" fact="0.0443"/>
          <dgm:constr type="l" for="ch" forName="image3" refType="w" fact="0.4796"/>
          <dgm:constr type="t" for="ch" forName="image3" refType="h" fact="0"/>
          <dgm:constr type="w" for="ch" forName="image3" refType="w" fact="0.281"/>
          <dgm:constr type="h" for="ch" forName="image3" refType="h" fact="0.3785"/>
          <dgm:constr type="l" for="ch" forName="imageaccent3" refType="w" fact="0.4879"/>
          <dgm:constr type="t" for="ch" forName="imageaccent3" refType="h" fact="0.1662"/>
          <dgm:constr type="w" for="ch" forName="imageaccent3" refType="w" fact="0.0329"/>
          <dgm:constr type="h" for="ch" forName="imageaccent3" refType="h" fact="0.0443"/>
        </dgm:constrLst>
      </dgm:if>
      <dgm:if name="Name5" axis="ch" ptType="node" func="cnt" op="equ" val="4">
        <dgm:alg type="composite">
          <dgm:param type="ar" val="1.943"/>
        </dgm:alg>
        <dgm:constrLst>
          <dgm:constr type="primFontSz" for="des" ptType="node" op="equ" val="65"/>
          <dgm:constr type="l" for="ch" forName="image2" refType="w" fact="0.5787"/>
          <dgm:constr type="t" for="ch" forName="image2" refType="h" fact="0.6208"/>
          <dgm:constr type="w" for="ch" forName="image2" refType="w" fact="0.227"/>
          <dgm:constr type="h" for="ch" forName="image2" refType="h" fact="0.3786"/>
          <dgm:constr type="l" for="ch" forName="text4" refType="w" fact="0.5787"/>
          <dgm:constr type="t" for="ch" forName="text4" refType="h" fact="0.2081"/>
          <dgm:constr type="w" for="ch" forName="text4" refType="w" fact="0.227"/>
          <dgm:constr type="h" for="ch" forName="text4" refType="h" fact="0.3786"/>
          <dgm:constr type="l" for="ch" forName="text2" refType="w" fact="0.3852"/>
          <dgm:constr type="t" for="ch" forName="text2" refType="h" fact="0.4127"/>
          <dgm:constr type="w" for="ch" forName="text2" refType="w" fact="0.227"/>
          <dgm:constr type="h" for="ch" forName="text2" refType="h" fact="0.3786"/>
          <dgm:constr type="l" for="ch" forName="image3" refType="w" fact="0.3852"/>
          <dgm:constr type="t" for="ch" forName="image3" refType="h" fact="0"/>
          <dgm:constr type="w" for="ch" forName="image3" refType="w" fact="0.227"/>
          <dgm:constr type="h" for="ch" forName="image3" refType="h" fact="0.3786"/>
          <dgm:constr type="l" for="ch" forName="text1" refType="w" fact="0.1927"/>
          <dgm:constr type="t" for="ch" forName="text1" refType="h" fact="0.6214"/>
          <dgm:constr type="w" for="ch" forName="text1" refType="w" fact="0.227"/>
          <dgm:constr type="h" for="ch" forName="text1" refType="h" fact="0.3786"/>
          <dgm:constr type="l" for="ch" forName="textaccent1" refType="w" fact="0.1998"/>
          <dgm:constr type="t" for="ch" forName="textaccent1" refType="h" fact="0.7887"/>
          <dgm:constr type="w" for="ch" forName="textaccent1" refType="w" fact="0.0265"/>
          <dgm:constr type="h" for="ch" forName="textaccent1" refType="h" fact="0.0444"/>
          <dgm:constr type="l" for="ch" forName="image1" refType="w" fact="0"/>
          <dgm:constr type="t" for="ch" forName="image1" refType="h" fact="0.4156"/>
          <dgm:constr type="w" for="ch" forName="image1" refType="w" fact="0.227"/>
          <dgm:constr type="h" for="ch" forName="image1" refType="h" fact="0.3786"/>
          <dgm:constr type="l" for="ch" forName="imageaccent1" refType="w" fact="0.1537"/>
          <dgm:constr type="t" for="ch" forName="imageaccent1" refType="h" fact="0.7417"/>
          <dgm:constr type="w" for="ch" forName="imageaccent1" refType="w" fact="0.0265"/>
          <dgm:constr type="h" for="ch" forName="imageaccent1" refType="h" fact="0.0444"/>
          <dgm:constr type="l" for="ch" forName="textaccent2" refType="w" fact="0.5407"/>
          <dgm:constr type="t" for="ch" forName="textaccent2" refType="h" fact="0.7384"/>
          <dgm:constr type="w" for="ch" forName="textaccent2" refType="w" fact="0.0265"/>
          <dgm:constr type="h" for="ch" forName="textaccent2" refType="h" fact="0.0444"/>
          <dgm:constr type="l" for="ch" forName="imageaccent2" refType="w" fact="0.5839"/>
          <dgm:constr type="t" for="ch" forName="imageaccent2" refType="h" fact="0.7904"/>
          <dgm:constr type="w" for="ch" forName="imageaccent2" refType="w" fact="0.0265"/>
          <dgm:constr type="h" for="ch" forName="imageaccent2" refType="h" fact="0.0444"/>
          <dgm:constr type="l" for="ch" forName="text3" refType="w" fact="0.1927"/>
          <dgm:constr type="t" for="ch" forName="text3" refType="h" fact="0.2087"/>
          <dgm:constr type="w" for="ch" forName="text3" refType="w" fact="0.227"/>
          <dgm:constr type="h" for="ch" forName="text3" refType="h" fact="0.3786"/>
          <dgm:constr type="l" for="ch" forName="textaccent3" refType="w" fact="0.3472"/>
          <dgm:constr type="t" for="ch" forName="textaccent3" refType="h" fact="0.2165"/>
          <dgm:constr type="w" for="ch" forName="textaccent3" refType="w" fact="0.0265"/>
          <dgm:constr type="h" for="ch" forName="textaccent3" refType="h" fact="0.0444"/>
          <dgm:constr type="l" for="ch" forName="imageaccent3" refType="w" fact="0.3904"/>
          <dgm:constr type="t" for="ch" forName="imageaccent3" refType="h" fact="0.1678"/>
          <dgm:constr type="w" for="ch" forName="imageaccent3" refType="w" fact="0.0265"/>
          <dgm:constr type="h" for="ch" forName="imageaccent3" refType="h" fact="0.0444"/>
          <dgm:constr type="l" for="ch" forName="textaccent4" refType="w" fact="0.7739"/>
          <dgm:constr type="t" for="ch" forName="textaccent4" refType="h" fact="0.3752"/>
          <dgm:constr type="w" for="ch" forName="textaccent4" refType="w" fact="0.0265"/>
          <dgm:constr type="h" for="ch" forName="textaccent4" refType="h" fact="0.0444"/>
          <dgm:constr type="l" for="ch" forName="image4" refType="w" fact="0.773"/>
          <dgm:constr type="t" for="ch" forName="image4" refType="h" fact="0.4162"/>
          <dgm:constr type="w" for="ch" forName="image4" refType="w" fact="0.227"/>
          <dgm:constr type="h" for="ch" forName="image4" refType="h" fact="0.3786"/>
          <dgm:constr type="l" for="ch" forName="imageaccent4" refType="w" fact="0.8188"/>
          <dgm:constr type="t" for="ch" forName="imageaccent4" refType="h" fact="0.4229"/>
          <dgm:constr type="w" for="ch" forName="imageaccent4" refType="w" fact="0.0265"/>
          <dgm:constr type="h" for="ch" forName="imageaccent4" refType="h" fact="0.0444"/>
        </dgm:constrLst>
      </dgm:if>
      <dgm:if name="Name6" axis="ch" ptType="node" func="cnt" op="equ" val="5">
        <dgm:alg type="composite">
          <dgm:param type="ar" val="2.3203"/>
        </dgm:alg>
        <dgm:constrLst>
          <dgm:constr type="primFontSz" for="des" ptType="node" op="equ" val="65"/>
          <dgm:constr type="l" for="ch" forName="image4" refType="w" fact="0.6491"/>
          <dgm:constr type="t" for="ch" forName="image4" refType="h" fact="0.4193"/>
          <dgm:constr type="w" for="ch" forName="image4" refType="w" fact="0.1886"/>
          <dgm:constr type="h" for="ch" forName="image4" refType="h" fact="0.3757"/>
          <dgm:constr type="l" for="ch" forName="text5" refType="w" fact="0.6491"/>
          <dgm:constr type="t" for="ch" forName="text5" refType="h" fact="0.004"/>
          <dgm:constr type="w" for="ch" forName="text5" refType="w" fact="0.1886"/>
          <dgm:constr type="h" for="ch" forName="text5" refType="h" fact="0.3757"/>
          <dgm:constr type="l" for="ch" forName="image5" refType="w" fact="0.8114"/>
          <dgm:constr type="t" for="ch" forName="image5" refType="h" fact="0.2136"/>
          <dgm:constr type="w" for="ch" forName="image5" refType="w" fact="0.1886"/>
          <dgm:constr type="h" for="ch" forName="image5" refType="h" fact="0.3757"/>
          <dgm:constr type="l" for="ch" forName="image2" refType="w" fact="0.4868"/>
          <dgm:constr type="t" for="ch" forName="image2" refType="h" fact="0.6235"/>
          <dgm:constr type="w" for="ch" forName="image2" refType="w" fact="0.1886"/>
          <dgm:constr type="h" for="ch" forName="image2" refType="h" fact="0.3757"/>
          <dgm:constr type="l" for="ch" forName="text4" refType="w" fact="0.4868"/>
          <dgm:constr type="t" for="ch" forName="text4" refType="h" fact="0.2081"/>
          <dgm:constr type="w" for="ch" forName="text4" refType="w" fact="0.1886"/>
          <dgm:constr type="h" for="ch" forName="text4" refType="h" fact="0.3757"/>
          <dgm:constr type="l" for="ch" forName="text2" refType="w" fact="0.3246"/>
          <dgm:constr type="t" for="ch" forName="text2" refType="h" fact="0.4154"/>
          <dgm:constr type="w" for="ch" forName="text2" refType="w" fact="0.1886"/>
          <dgm:constr type="h" for="ch" forName="text2" refType="h" fact="0.3757"/>
          <dgm:constr type="l" for="ch" forName="image3" refType="w" fact="0.3246"/>
          <dgm:constr type="t" for="ch" forName="image3" refType="h" fact="0"/>
          <dgm:constr type="w" for="ch" forName="image3" refType="w" fact="0.1886"/>
          <dgm:constr type="h" for="ch" forName="image3" refType="h" fact="0.3757"/>
          <dgm:constr type="l" for="ch" forName="text1" refType="w" fact="0.1623"/>
          <dgm:constr type="t" for="ch" forName="text1" refType="h" fact="0.6243"/>
          <dgm:constr type="w" for="ch" forName="text1" refType="w" fact="0.1886"/>
          <dgm:constr type="h" for="ch" forName="text1" refType="h" fact="0.3757"/>
          <dgm:constr type="l" for="ch" forName="text3" refType="w" fact="0.1623"/>
          <dgm:constr type="t" for="ch" forName="text3" refType="h" fact="0.2089"/>
          <dgm:constr type="w" for="ch" forName="text3" refType="w" fact="0.1886"/>
          <dgm:constr type="h" for="ch" forName="text3" refType="h" fact="0.3757"/>
          <dgm:constr type="l" for="ch" forName="textaccent1" refType="w" fact="0.1668"/>
          <dgm:constr type="t" for="ch" forName="textaccent1" refType="h" fact="0.7923"/>
          <dgm:constr type="w" for="ch" forName="textaccent1" refType="w" fact="0.022"/>
          <dgm:constr type="h" for="ch" forName="textaccent1" refType="h" fact="0.044"/>
          <dgm:constr type="l" for="ch" forName="image1" refType="w" fact="0"/>
          <dgm:constr type="t" for="ch" forName="image1" refType="h" fact="0.4166"/>
          <dgm:constr type="w" for="ch" forName="image1" refType="w" fact="0.1886"/>
          <dgm:constr type="h" for="ch" forName="image1" refType="h" fact="0.3757"/>
          <dgm:constr type="l" for="ch" forName="imageaccent1" refType="w" fact="0.1292"/>
          <dgm:constr type="t" for="ch" forName="imageaccent1" refType="h" fact="0.7424"/>
          <dgm:constr type="w" for="ch" forName="imageaccent1" refType="w" fact="0.022"/>
          <dgm:constr type="h" for="ch" forName="imageaccent1" refType="h" fact="0.044"/>
          <dgm:constr type="l" for="ch" forName="textaccent2" refType="w" fact="0.4544"/>
          <dgm:constr type="t" for="ch" forName="textaccent2" refType="h" fact="0.7404"/>
          <dgm:constr type="w" for="ch" forName="textaccent2" refType="w" fact="0.022"/>
          <dgm:constr type="h" for="ch" forName="textaccent2" refType="h" fact="0.044"/>
          <dgm:constr type="l" for="ch" forName="imageaccent2" refType="w" fact="0.4914"/>
          <dgm:constr type="t" for="ch" forName="imageaccent2" refType="h" fact="0.7907"/>
          <dgm:constr type="w" for="ch" forName="imageaccent2" refType="w" fact="0.022"/>
          <dgm:constr type="h" for="ch" forName="imageaccent2" refType="h" fact="0.044"/>
          <dgm:constr type="l" for="ch" forName="textaccent3" refType="w" fact="0.2915"/>
          <dgm:constr type="t" for="ch" forName="textaccent3" refType="h" fact="0.216"/>
          <dgm:constr type="w" for="ch" forName="textaccent3" refType="w" fact="0.022"/>
          <dgm:constr type="h" for="ch" forName="textaccent3" refType="h" fact="0.044"/>
          <dgm:constr type="l" for="ch" forName="imageaccent3" refType="w" fact="0.3299"/>
          <dgm:constr type="t" for="ch" forName="imageaccent3" refType="h" fact="0.1665"/>
          <dgm:constr type="w" for="ch" forName="imageaccent3" refType="w" fact="0.022"/>
          <dgm:constr type="h" for="ch" forName="imageaccent3" refType="h" fact="0.044"/>
          <dgm:constr type="l" for="ch" forName="textaccent4" refType="w" fact="0.65"/>
          <dgm:constr type="t" for="ch" forName="textaccent4" refType="h" fact="0.3746"/>
          <dgm:constr type="w" for="ch" forName="textaccent4" refType="w" fact="0.022"/>
          <dgm:constr type="h" for="ch" forName="textaccent4" refType="h" fact="0.044"/>
          <dgm:constr type="l" for="ch" forName="imageaccent4" refType="w" fact="0.6859"/>
          <dgm:constr type="t" for="ch" forName="imageaccent4" refType="h" fact="0.4261"/>
          <dgm:constr type="w" for="ch" forName="imageaccent4" refType="w" fact="0.022"/>
          <dgm:constr type="h" for="ch" forName="imageaccent4" refType="h" fact="0.044"/>
          <dgm:constr type="l" for="ch" forName="textaccent5" refType="w" fact="0.8123"/>
          <dgm:constr type="t" for="ch" forName="textaccent5" refType="h" fact="0.1724"/>
          <dgm:constr type="w" for="ch" forName="textaccent5" refType="w" fact="0.022"/>
          <dgm:constr type="h" for="ch" forName="textaccent5" refType="h" fact="0.044"/>
          <dgm:constr type="l" for="ch" forName="imageaccent5" refType="w" fact="0.849"/>
          <dgm:constr type="t" for="ch" forName="imageaccent5" refType="h" fact="0.222"/>
          <dgm:constr type="w" for="ch" forName="imageaccent5" refType="w" fact="0.022"/>
          <dgm:constr type="h" for="ch" forName="imageaccent5" refType="h" fact="0.044"/>
        </dgm:constrLst>
      </dgm:if>
      <dgm:if name="Name7" axis="ch" ptType="node" func="cnt" op="equ" val="6">
        <dgm:alg type="composite">
          <dgm:param type="ar" val="1.9179"/>
        </dgm:alg>
        <dgm:constrLst>
          <dgm:constr type="primFontSz" for="des" ptType="node" op="equ" val="65"/>
          <dgm:constr type="l" for="ch" forName="image4" refType="w" fact="0.6491"/>
          <dgm:constr type="t" for="ch" forName="image4" refType="h" fact="0.3466"/>
          <dgm:constr type="w" for="ch" forName="image4" refType="w" fact="0.1886"/>
          <dgm:constr type="h" for="ch" forName="image4" refType="h" fact="0.3106"/>
          <dgm:constr type="l" for="ch" forName="text5" refType="w" fact="0.6491"/>
          <dgm:constr type="t" for="ch" forName="text5" refType="h" fact="0.0033"/>
          <dgm:constr type="w" for="ch" forName="text5" refType="w" fact="0.1886"/>
          <dgm:constr type="h" for="ch" forName="text5" refType="h" fact="0.3106"/>
          <dgm:constr type="l" for="ch" forName="image5" refType="w" fact="0.8114"/>
          <dgm:constr type="t" for="ch" forName="image5" refType="h" fact="0.1766"/>
          <dgm:constr type="w" for="ch" forName="image5" refType="w" fact="0.1886"/>
          <dgm:constr type="h" for="ch" forName="image5" refType="h" fact="0.3106"/>
          <dgm:constr type="l" for="ch" forName="image2" refType="w" fact="0.4868"/>
          <dgm:constr type="t" for="ch" forName="image2" refType="h" fact="0.5154"/>
          <dgm:constr type="w" for="ch" forName="image2" refType="w" fact="0.1886"/>
          <dgm:constr type="h" for="ch" forName="image2" refType="h" fact="0.3106"/>
          <dgm:constr type="l" for="ch" forName="text4" refType="w" fact="0.4868"/>
          <dgm:constr type="t" for="ch" forName="text4" refType="h" fact="0.172"/>
          <dgm:constr type="w" for="ch" forName="text4" refType="w" fact="0.1886"/>
          <dgm:constr type="h" for="ch" forName="text4" refType="h" fact="0.3106"/>
          <dgm:constr type="l" for="ch" forName="text2" refType="w" fact="0.3246"/>
          <dgm:constr type="t" for="ch" forName="text2" refType="h" fact="0.3434"/>
          <dgm:constr type="w" for="ch" forName="text2" refType="w" fact="0.1886"/>
          <dgm:constr type="h" for="ch" forName="text2" refType="h" fact="0.3106"/>
          <dgm:constr type="l" for="ch" forName="image3" refType="w" fact="0.3246"/>
          <dgm:constr type="t" for="ch" forName="image3" refType="h" fact="0"/>
          <dgm:constr type="w" for="ch" forName="image3" refType="w" fact="0.1886"/>
          <dgm:constr type="h" for="ch" forName="image3" refType="h" fact="0.3106"/>
          <dgm:constr type="l" for="ch" forName="text1" refType="w" fact="0.1623"/>
          <dgm:constr type="t" for="ch" forName="text1" refType="h" fact="0.516"/>
          <dgm:constr type="w" for="ch" forName="text1" refType="w" fact="0.1886"/>
          <dgm:constr type="h" for="ch" forName="text1" refType="h" fact="0.3106"/>
          <dgm:constr type="l" for="ch" forName="text3" refType="w" fact="0.1623"/>
          <dgm:constr type="t" for="ch" forName="text3" refType="h" fact="0.1727"/>
          <dgm:constr type="w" for="ch" forName="text3" refType="w" fact="0.1886"/>
          <dgm:constr type="h" for="ch" forName="text3" refType="h" fact="0.3106"/>
          <dgm:constr type="l" for="ch" forName="textaccent1" refType="w" fact="0.1668"/>
          <dgm:constr type="t" for="ch" forName="textaccent1" refType="h" fact="0.6549"/>
          <dgm:constr type="w" for="ch" forName="textaccent1" refType="w" fact="0.022"/>
          <dgm:constr type="h" for="ch" forName="textaccent1" refType="h" fact="0.0364"/>
          <dgm:constr type="l" for="ch" forName="image1" refType="w" fact="0"/>
          <dgm:constr type="t" for="ch" forName="image1" refType="h" fact="0.3443"/>
          <dgm:constr type="w" for="ch" forName="image1" refType="w" fact="0.1886"/>
          <dgm:constr type="h" for="ch" forName="image1" refType="h" fact="0.3106"/>
          <dgm:constr type="l" for="ch" forName="imageaccent1" refType="w" fact="0.1292"/>
          <dgm:constr type="t" for="ch" forName="imageaccent1" refType="h" fact="0.6137"/>
          <dgm:constr type="w" for="ch" forName="imageaccent1" refType="w" fact="0.022"/>
          <dgm:constr type="h" for="ch" forName="imageaccent1" refType="h" fact="0.0364"/>
          <dgm:constr type="l" for="ch" forName="textaccent2" refType="w" fact="0.4544"/>
          <dgm:constr type="t" for="ch" forName="textaccent2" refType="h" fact="0.612"/>
          <dgm:constr type="w" for="ch" forName="textaccent2" refType="w" fact="0.022"/>
          <dgm:constr type="h" for="ch" forName="textaccent2" refType="h" fact="0.0364"/>
          <dgm:constr type="l" for="ch" forName="imageaccent2" refType="w" fact="0.4914"/>
          <dgm:constr type="t" for="ch" forName="imageaccent2" refType="h" fact="0.6536"/>
          <dgm:constr type="w" for="ch" forName="imageaccent2" refType="w" fact="0.022"/>
          <dgm:constr type="h" for="ch" forName="imageaccent2" refType="h" fact="0.0364"/>
          <dgm:constr type="l" for="ch" forName="textaccent3" refType="w" fact="0.2915"/>
          <dgm:constr type="t" for="ch" forName="textaccent3" refType="h" fact="0.1786"/>
          <dgm:constr type="w" for="ch" forName="textaccent3" refType="w" fact="0.022"/>
          <dgm:constr type="h" for="ch" forName="textaccent3" refType="h" fact="0.0364"/>
          <dgm:constr type="l" for="ch" forName="imageaccent3" refType="w" fact="0.3299"/>
          <dgm:constr type="t" for="ch" forName="imageaccent3" refType="h" fact="0.1376"/>
          <dgm:constr type="w" for="ch" forName="imageaccent3" refType="w" fact="0.022"/>
          <dgm:constr type="h" for="ch" forName="imageaccent3" refType="h" fact="0.0364"/>
          <dgm:constr type="l" for="ch" forName="textaccent4" refType="w" fact="0.65"/>
          <dgm:constr type="t" for="ch" forName="textaccent4" refType="h" fact="0.3096"/>
          <dgm:constr type="w" for="ch" forName="textaccent4" refType="w" fact="0.022"/>
          <dgm:constr type="h" for="ch" forName="textaccent4" refType="h" fact="0.0364"/>
          <dgm:constr type="l" for="ch" forName="imageaccent4" refType="w" fact="0.6859"/>
          <dgm:constr type="t" for="ch" forName="imageaccent4" refType="h" fact="0.3522"/>
          <dgm:constr type="w" for="ch" forName="imageaccent4" refType="w" fact="0.022"/>
          <dgm:constr type="h" for="ch" forName="imageaccent4" refType="h" fact="0.0364"/>
          <dgm:constr type="l" for="ch" forName="textaccent5" refType="w" fact="0.8123"/>
          <dgm:constr type="t" for="ch" forName="textaccent5" refType="h" fact="0.1425"/>
          <dgm:constr type="w" for="ch" forName="textaccent5" refType="w" fact="0.022"/>
          <dgm:constr type="h" for="ch" forName="textaccent5" refType="h" fact="0.0364"/>
          <dgm:constr type="l" for="ch" forName="imageaccent5" refType="w" fact="0.849"/>
          <dgm:constr type="t" for="ch" forName="imageaccent5" refType="h" fact="0.1835"/>
          <dgm:constr type="w" for="ch" forName="imageaccent5" refType="w" fact="0.022"/>
          <dgm:constr type="h" for="ch" forName="imageaccent5" refType="h" fact="0.0364"/>
          <dgm:constr type="l" for="ch" forName="image6" refType="w" fact="0.6491"/>
          <dgm:constr type="t" for="ch" forName="image6" refType="h" fact="0.6894"/>
          <dgm:constr type="w" for="ch" forName="image6" refType="w" fact="0.1886"/>
          <dgm:constr type="h" for="ch" forName="image6" refType="h" fact="0.3106"/>
          <dgm:constr type="l" for="ch" forName="text6" refType="w" fact="0.8114"/>
          <dgm:constr type="t" for="ch" forName="text6" refType="h" fact="0.5194"/>
          <dgm:constr type="w" for="ch" forName="text6" refType="w" fact="0.1886"/>
          <dgm:constr type="h" for="ch" forName="text6" refType="h" fact="0.3106"/>
          <dgm:constr type="l" for="ch" forName="imageaccent6" refType="w" fact="0.8138"/>
          <dgm:constr type="t" for="ch" forName="imageaccent6" refType="h" fact="0.8257"/>
          <dgm:constr type="w" for="ch" forName="imageaccent6" refType="w" fact="0.022"/>
          <dgm:constr type="h" for="ch" forName="imageaccent6" refType="h" fact="0.0364"/>
          <dgm:constr type="l" for="ch" forName="textaccent6" refType="w" fact="0.8488"/>
          <dgm:constr type="t" for="ch" forName="textaccent6" refType="h" fact="0.7914"/>
          <dgm:constr type="w" for="ch" forName="textaccent6" refType="w" fact="0.022"/>
          <dgm:constr type="h" for="ch" forName="textaccent6" refType="h" fact="0.0364"/>
        </dgm:constrLst>
      </dgm:if>
      <dgm:if name="Name8" axis="ch" ptType="node" func="cnt" op="equ" val="7">
        <dgm:alg type="composite">
          <dgm:param type="ar" val="1.6382"/>
        </dgm:alg>
        <dgm:constrLst>
          <dgm:constr type="primFontSz" for="des" ptType="node" op="equ" val="65"/>
          <dgm:constr type="l" for="ch" forName="image4" refType="w" fact="0.6491"/>
          <dgm:constr type="t" for="ch" forName="image4" refType="h" fact="0.2961"/>
          <dgm:constr type="w" for="ch" forName="image4" refType="w" fact="0.1886"/>
          <dgm:constr type="h" for="ch" forName="image4" refType="h" fact="0.2653"/>
          <dgm:constr type="l" for="ch" forName="text5" refType="w" fact="0.6491"/>
          <dgm:constr type="t" for="ch" forName="text5" refType="h" fact="0.0028"/>
          <dgm:constr type="w" for="ch" forName="text5" refType="w" fact="0.1886"/>
          <dgm:constr type="h" for="ch" forName="text5" refType="h" fact="0.2653"/>
          <dgm:constr type="l" for="ch" forName="image5" refType="w" fact="0.8114"/>
          <dgm:constr type="t" for="ch" forName="image5" refType="h" fact="0.1508"/>
          <dgm:constr type="w" for="ch" forName="image5" refType="w" fact="0.1886"/>
          <dgm:constr type="h" for="ch" forName="image5" refType="h" fact="0.2653"/>
          <dgm:constr type="l" for="ch" forName="image2" refType="w" fact="0.4868"/>
          <dgm:constr type="t" for="ch" forName="image2" refType="h" fact="0.4402"/>
          <dgm:constr type="w" for="ch" forName="image2" refType="w" fact="0.1886"/>
          <dgm:constr type="h" for="ch" forName="image2" refType="h" fact="0.2653"/>
          <dgm:constr type="l" for="ch" forName="text4" refType="w" fact="0.4868"/>
          <dgm:constr type="t" for="ch" forName="text4" refType="h" fact="0.1469"/>
          <dgm:constr type="w" for="ch" forName="text4" refType="w" fact="0.1886"/>
          <dgm:constr type="h" for="ch" forName="text4" refType="h" fact="0.2653"/>
          <dgm:constr type="l" for="ch" forName="text2" refType="w" fact="0.3246"/>
          <dgm:constr type="t" for="ch" forName="text2" refType="h" fact="0.2933"/>
          <dgm:constr type="w" for="ch" forName="text2" refType="w" fact="0.1886"/>
          <dgm:constr type="h" for="ch" forName="text2" refType="h" fact="0.2653"/>
          <dgm:constr type="l" for="ch" forName="image3" refType="w" fact="0.3246"/>
          <dgm:constr type="t" for="ch" forName="image3" refType="h" fact="0"/>
          <dgm:constr type="w" for="ch" forName="image3" refType="w" fact="0.1886"/>
          <dgm:constr type="h" for="ch" forName="image3" refType="h" fact="0.2653"/>
          <dgm:constr type="l" for="ch" forName="text1" refType="w" fact="0.1623"/>
          <dgm:constr type="t" for="ch" forName="text1" refType="h" fact="0.4408"/>
          <dgm:constr type="w" for="ch" forName="text1" refType="w" fact="0.1886"/>
          <dgm:constr type="h" for="ch" forName="text1" refType="h" fact="0.2653"/>
          <dgm:constr type="l" for="ch" forName="text3" refType="w" fact="0.1623"/>
          <dgm:constr type="t" for="ch" forName="text3" refType="h" fact="0.1475"/>
          <dgm:constr type="w" for="ch" forName="text3" refType="w" fact="0.1886"/>
          <dgm:constr type="h" for="ch" forName="text3" refType="h" fact="0.2653"/>
          <dgm:constr type="l" for="ch" forName="textaccent1" refType="w" fact="0.1668"/>
          <dgm:constr type="t" for="ch" forName="textaccent1" refType="h" fact="0.5594"/>
          <dgm:constr type="w" for="ch" forName="textaccent1" refType="w" fact="0.022"/>
          <dgm:constr type="h" for="ch" forName="textaccent1" refType="h" fact="0.0311"/>
          <dgm:constr type="l" for="ch" forName="image1" refType="w" fact="0"/>
          <dgm:constr type="t" for="ch" forName="image1" refType="h" fact="0.2941"/>
          <dgm:constr type="w" for="ch" forName="image1" refType="w" fact="0.1886"/>
          <dgm:constr type="h" for="ch" forName="image1" refType="h" fact="0.2653"/>
          <dgm:constr type="l" for="ch" forName="imageaccent1" refType="w" fact="0.1292"/>
          <dgm:constr type="t" for="ch" forName="imageaccent1" refType="h" fact="0.5242"/>
          <dgm:constr type="w" for="ch" forName="imageaccent1" refType="w" fact="0.022"/>
          <dgm:constr type="h" for="ch" forName="imageaccent1" refType="h" fact="0.0311"/>
          <dgm:constr type="l" for="ch" forName="textaccent2" refType="w" fact="0.4544"/>
          <dgm:constr type="t" for="ch" forName="textaccent2" refType="h" fact="0.5228"/>
          <dgm:constr type="w" for="ch" forName="textaccent2" refType="w" fact="0.022"/>
          <dgm:constr type="h" for="ch" forName="textaccent2" refType="h" fact="0.0311"/>
          <dgm:constr type="l" for="ch" forName="imageaccent2" refType="w" fact="0.4914"/>
          <dgm:constr type="t" for="ch" forName="imageaccent2" refType="h" fact="0.5583"/>
          <dgm:constr type="w" for="ch" forName="imageaccent2" refType="w" fact="0.022"/>
          <dgm:constr type="h" for="ch" forName="imageaccent2" refType="h" fact="0.0311"/>
          <dgm:constr type="l" for="ch" forName="textaccent3" refType="w" fact="0.2907"/>
          <dgm:constr type="t" for="ch" forName="textaccent3" refType="h" fact="0.1511"/>
          <dgm:constr type="w" for="ch" forName="textaccent3" refType="w" fact="0.022"/>
          <dgm:constr type="h" for="ch" forName="textaccent3" refType="h" fact="0.0311"/>
          <dgm:constr type="l" for="ch" forName="imageaccent3" refType="w" fact="0.3299"/>
          <dgm:constr type="t" for="ch" forName="imageaccent3" refType="h" fact="0.1175"/>
          <dgm:constr type="w" for="ch" forName="imageaccent3" refType="w" fact="0.022"/>
          <dgm:constr type="h" for="ch" forName="imageaccent3" refType="h" fact="0.0311"/>
          <dgm:constr type="l" for="ch" forName="textaccent4" refType="w" fact="0.65"/>
          <dgm:constr type="t" for="ch" forName="textaccent4" refType="h" fact="0.2645"/>
          <dgm:constr type="w" for="ch" forName="textaccent4" refType="w" fact="0.022"/>
          <dgm:constr type="h" for="ch" forName="textaccent4" refType="h" fact="0.0311"/>
          <dgm:constr type="l" for="ch" forName="imageaccent4" refType="w" fact="0.6859"/>
          <dgm:constr type="t" for="ch" forName="imageaccent4" refType="h" fact="0.3008"/>
          <dgm:constr type="w" for="ch" forName="imageaccent4" refType="w" fact="0.022"/>
          <dgm:constr type="h" for="ch" forName="imageaccent4" refType="h" fact="0.0311"/>
          <dgm:constr type="l" for="ch" forName="textaccent5" refType="w" fact="0.8123"/>
          <dgm:constr type="t" for="ch" forName="textaccent5" refType="h" fact="0.1217"/>
          <dgm:constr type="w" for="ch" forName="textaccent5" refType="w" fact="0.022"/>
          <dgm:constr type="h" for="ch" forName="textaccent5" refType="h" fact="0.0311"/>
          <dgm:constr type="l" for="ch" forName="imageaccent5" refType="w" fact="0.849"/>
          <dgm:constr type="t" for="ch" forName="imageaccent5" refType="h" fact="0.1567"/>
          <dgm:constr type="w" for="ch" forName="imageaccent5" refType="w" fact="0.022"/>
          <dgm:constr type="h" for="ch" forName="imageaccent5" refType="h" fact="0.0311"/>
          <dgm:constr type="l" for="ch" forName="image6" refType="w" fact="0.6491"/>
          <dgm:constr type="t" for="ch" forName="image6" refType="h" fact="0.5889"/>
          <dgm:constr type="w" for="ch" forName="image6" refType="w" fact="0.1886"/>
          <dgm:constr type="h" for="ch" forName="image6" refType="h" fact="0.2653"/>
          <dgm:constr type="l" for="ch" forName="text6" refType="w" fact="0.8114"/>
          <dgm:constr type="t" for="ch" forName="text6" refType="h" fact="0.4436"/>
          <dgm:constr type="w" for="ch" forName="text6" refType="w" fact="0.1886"/>
          <dgm:constr type="h" for="ch" forName="text6" refType="h" fact="0.2653"/>
          <dgm:constr type="l" for="ch" forName="imageaccent6" refType="w" fact="0.8138"/>
          <dgm:constr type="t" for="ch" forName="imageaccent6" refType="h" fact="0.7053"/>
          <dgm:constr type="w" for="ch" forName="imageaccent6" refType="w" fact="0.022"/>
          <dgm:constr type="h" for="ch" forName="imageaccent6" refType="h" fact="0.0311"/>
          <dgm:constr type="l" for="ch" forName="textaccent6" refType="w" fact="0.8488"/>
          <dgm:constr type="t" for="ch" forName="textaccent6" refType="h" fact="0.676"/>
          <dgm:constr type="w" for="ch" forName="textaccent6" refType="w" fact="0.022"/>
          <dgm:constr type="h" for="ch" forName="textaccent6" refType="h" fact="0.0311"/>
          <dgm:constr type="l" for="ch" forName="text7" refType="w" fact="0.3244"/>
          <dgm:constr type="t" for="ch" forName="text7" refType="h" fact="0.5872"/>
          <dgm:constr type="w" for="ch" forName="text7" refType="w" fact="0.1886"/>
          <dgm:constr type="h" for="ch" forName="text7" refType="h" fact="0.2653"/>
          <dgm:constr type="l" for="ch" forName="image7" refType="w" fact="0.1622"/>
          <dgm:constr type="t" for="ch" forName="image7" refType="h" fact="0.7347"/>
          <dgm:constr type="w" for="ch" forName="image7" refType="w" fact="0.1886"/>
          <dgm:constr type="h" for="ch" forName="image7" refType="h" fact="0.2653"/>
          <dgm:constr type="l" for="ch" forName="imageaccent7" refType="w" fact="0.2905"/>
          <dgm:constr type="t" for="ch" forName="imageaccent7" refType="h" fact="0.7384"/>
          <dgm:constr type="w" for="ch" forName="imageaccent7" refType="w" fact="0.022"/>
          <dgm:constr type="h" for="ch" forName="imageaccent7" refType="h" fact="0.0311"/>
          <dgm:constr type="l" for="ch" forName="textaccent7" refType="w" fact="0.3298"/>
          <dgm:constr type="t" for="ch" forName="textaccent7" refType="h" fact="0.7048"/>
          <dgm:constr type="w" for="ch" forName="textaccent7" refType="w" fact="0.022"/>
          <dgm:constr type="h" for="ch" forName="textaccent7" refType="h" fact="0.0311"/>
        </dgm:constrLst>
      </dgm:if>
      <dgm:if name="Name9" axis="ch" ptType="node" func="cnt" op="equ" val="8">
        <dgm:alg type="composite">
          <dgm:param type="ar" val="1.8974"/>
        </dgm:alg>
        <dgm:constrLst>
          <dgm:constr type="primFontSz" for="des" ptType="node" op="equ" val="65"/>
          <dgm:constr type="l" for="ch" forName="image4" refType="w" fact="0.5589"/>
          <dgm:constr type="t" for="ch" forName="image4" refType="h" fact="0.2952"/>
          <dgm:constr type="w" for="ch" forName="image4" refType="w" fact="0.1624"/>
          <dgm:constr type="h" for="ch" forName="image4" refType="h" fact="0.2645"/>
          <dgm:constr type="l" for="ch" forName="text5" refType="w" fact="0.5589"/>
          <dgm:constr type="t" for="ch" forName="text5" refType="h" fact="0.0028"/>
          <dgm:constr type="w" for="ch" forName="text5" refType="w" fact="0.1624"/>
          <dgm:constr type="h" for="ch" forName="text5" refType="h" fact="0.2645"/>
          <dgm:constr type="l" for="ch" forName="image5" refType="w" fact="0.6986"/>
          <dgm:constr type="t" for="ch" forName="image5" refType="h" fact="0.1504"/>
          <dgm:constr type="w" for="ch" forName="image5" refType="w" fact="0.1624"/>
          <dgm:constr type="h" for="ch" forName="image5" refType="h" fact="0.2645"/>
          <dgm:constr type="l" for="ch" forName="image2" refType="w" fact="0.4192"/>
          <dgm:constr type="t" for="ch" forName="image2" refType="h" fact="0.439"/>
          <dgm:constr type="w" for="ch" forName="image2" refType="w" fact="0.1624"/>
          <dgm:constr type="h" for="ch" forName="image2" refType="h" fact="0.2645"/>
          <dgm:constr type="l" for="ch" forName="text4" refType="w" fact="0.4192"/>
          <dgm:constr type="t" for="ch" forName="text4" refType="h" fact="0.1465"/>
          <dgm:constr type="w" for="ch" forName="text4" refType="w" fact="0.1624"/>
          <dgm:constr type="h" for="ch" forName="text4" refType="h" fact="0.2645"/>
          <dgm:constr type="l" for="ch" forName="text2" refType="w" fact="0.2794"/>
          <dgm:constr type="t" for="ch" forName="text2" refType="h" fact="0.2925"/>
          <dgm:constr type="w" for="ch" forName="text2" refType="w" fact="0.1624"/>
          <dgm:constr type="h" for="ch" forName="text2" refType="h" fact="0.2645"/>
          <dgm:constr type="l" for="ch" forName="image3" refType="w" fact="0.2794"/>
          <dgm:constr type="t" for="ch" forName="image3" refType="h" fact="0"/>
          <dgm:constr type="w" for="ch" forName="image3" refType="w" fact="0.1624"/>
          <dgm:constr type="h" for="ch" forName="image3" refType="h" fact="0.2645"/>
          <dgm:constr type="l" for="ch" forName="text1" refType="w" fact="0.1397"/>
          <dgm:constr type="t" for="ch" forName="text1" refType="h" fact="0.4395"/>
          <dgm:constr type="w" for="ch" forName="text1" refType="w" fact="0.1624"/>
          <dgm:constr type="h" for="ch" forName="text1" refType="h" fact="0.2645"/>
          <dgm:constr type="l" for="ch" forName="text3" refType="w" fact="0.1397"/>
          <dgm:constr type="t" for="ch" forName="text3" refType="h" fact="0.1471"/>
          <dgm:constr type="w" for="ch" forName="text3" refType="w" fact="0.1624"/>
          <dgm:constr type="h" for="ch" forName="text3" refType="h" fact="0.2645"/>
          <dgm:constr type="l" for="ch" forName="textaccent1" refType="w" fact="0.1436"/>
          <dgm:constr type="t" for="ch" forName="textaccent1" refType="h" fact="0.5578"/>
          <dgm:constr type="w" for="ch" forName="textaccent1" refType="w" fact="0.0189"/>
          <dgm:constr type="h" for="ch" forName="textaccent1" refType="h" fact="0.031"/>
          <dgm:constr type="l" for="ch" forName="image1" refType="w" fact="0"/>
          <dgm:constr type="t" for="ch" forName="image1" refType="h" fact="0.2933"/>
          <dgm:constr type="w" for="ch" forName="image1" refType="w" fact="0.1624"/>
          <dgm:constr type="h" for="ch" forName="image1" refType="h" fact="0.2645"/>
          <dgm:constr type="l" for="ch" forName="imageaccent1" refType="w" fact="0.1112"/>
          <dgm:constr type="t" for="ch" forName="imageaccent1" refType="h" fact="0.5227"/>
          <dgm:constr type="w" for="ch" forName="imageaccent1" refType="w" fact="0.0189"/>
          <dgm:constr type="h" for="ch" forName="imageaccent1" refType="h" fact="0.031"/>
          <dgm:constr type="l" for="ch" forName="textaccent2" refType="w" fact="0.3912"/>
          <dgm:constr type="t" for="ch" forName="textaccent2" refType="h" fact="0.5213"/>
          <dgm:constr type="w" for="ch" forName="textaccent2" refType="w" fact="0.0189"/>
          <dgm:constr type="h" for="ch" forName="textaccent2" refType="h" fact="0.031"/>
          <dgm:constr type="l" for="ch" forName="imageaccent2" refType="w" fact="0.4231"/>
          <dgm:constr type="t" for="ch" forName="imageaccent2" refType="h" fact="0.5567"/>
          <dgm:constr type="w" for="ch" forName="imageaccent2" refType="w" fact="0.0189"/>
          <dgm:constr type="h" for="ch" forName="imageaccent2" refType="h" fact="0.031"/>
          <dgm:constr type="l" for="ch" forName="textaccent3" refType="w" fact="0.2502"/>
          <dgm:constr type="t" for="ch" forName="textaccent3" refType="h" fact="0.1507"/>
          <dgm:constr type="w" for="ch" forName="textaccent3" refType="w" fact="0.0189"/>
          <dgm:constr type="h" for="ch" forName="textaccent3" refType="h" fact="0.031"/>
          <dgm:constr type="l" for="ch" forName="imageaccent3" refType="w" fact="0.2841"/>
          <dgm:constr type="t" for="ch" forName="imageaccent3" refType="h" fact="0.1172"/>
          <dgm:constr type="w" for="ch" forName="imageaccent3" refType="w" fact="0.0189"/>
          <dgm:constr type="h" for="ch" forName="imageaccent3" refType="h" fact="0.031"/>
          <dgm:constr type="l" for="ch" forName="textaccent4" refType="w" fact="0.5596"/>
          <dgm:constr type="t" for="ch" forName="textaccent4" refType="h" fact="0.2637"/>
          <dgm:constr type="w" for="ch" forName="textaccent4" refType="w" fact="0.0189"/>
          <dgm:constr type="h" for="ch" forName="textaccent4" refType="h" fact="0.031"/>
          <dgm:constr type="l" for="ch" forName="imageaccent4" refType="w" fact="0.5905"/>
          <dgm:constr type="t" for="ch" forName="imageaccent4" refType="h" fact="0.3"/>
          <dgm:constr type="w" for="ch" forName="imageaccent4" refType="w" fact="0.0189"/>
          <dgm:constr type="h" for="ch" forName="imageaccent4" refType="h" fact="0.031"/>
          <dgm:constr type="l" for="ch" forName="textaccent5" refType="w" fact="0.6993"/>
          <dgm:constr type="t" for="ch" forName="textaccent5" refType="h" fact="0.1214"/>
          <dgm:constr type="w" for="ch" forName="textaccent5" refType="w" fact="0.0189"/>
          <dgm:constr type="h" for="ch" forName="textaccent5" refType="h" fact="0.031"/>
          <dgm:constr type="l" for="ch" forName="imageaccent5" refType="w" fact="0.731"/>
          <dgm:constr type="t" for="ch" forName="imageaccent5" refType="h" fact="0.1563"/>
          <dgm:constr type="w" for="ch" forName="imageaccent5" refType="w" fact="0.0189"/>
          <dgm:constr type="h" for="ch" forName="imageaccent5" refType="h" fact="0.031"/>
          <dgm:constr type="l" for="ch" forName="image6" refType="w" fact="0.5589"/>
          <dgm:constr type="t" for="ch" forName="image6" refType="h" fact="0.5872"/>
          <dgm:constr type="w" for="ch" forName="image6" refType="w" fact="0.1624"/>
          <dgm:constr type="h" for="ch" forName="image6" refType="h" fact="0.2645"/>
          <dgm:constr type="l" for="ch" forName="text6" refType="w" fact="0.6986"/>
          <dgm:constr type="t" for="ch" forName="text6" refType="h" fact="0.4424"/>
          <dgm:constr type="w" for="ch" forName="text6" refType="w" fact="0.1624"/>
          <dgm:constr type="h" for="ch" forName="text6" refType="h" fact="0.2645"/>
          <dgm:constr type="l" for="ch" forName="imageaccent6" refType="w" fact="0.7007"/>
          <dgm:constr type="t" for="ch" forName="imageaccent6" refType="h" fact="0.7033"/>
          <dgm:constr type="w" for="ch" forName="imageaccent6" refType="w" fact="0.0189"/>
          <dgm:constr type="h" for="ch" forName="imageaccent6" refType="h" fact="0.031"/>
          <dgm:constr type="l" for="ch" forName="textaccent6" refType="w" fact="0.7308"/>
          <dgm:constr type="t" for="ch" forName="textaccent6" refType="h" fact="0.6741"/>
          <dgm:constr type="w" for="ch" forName="textaccent6" refType="w" fact="0.0189"/>
          <dgm:constr type="h" for="ch" forName="textaccent6" refType="h" fact="0.031"/>
          <dgm:constr type="l" for="ch" forName="text7" refType="w" fact="0.2793"/>
          <dgm:constr type="t" for="ch" forName="text7" refType="h" fact="0.5856"/>
          <dgm:constr type="w" for="ch" forName="text7" refType="w" fact="0.1624"/>
          <dgm:constr type="h" for="ch" forName="text7" refType="h" fact="0.2645"/>
          <dgm:constr type="l" for="ch" forName="image7" refType="w" fact="0.1396"/>
          <dgm:constr type="t" for="ch" forName="image7" refType="h" fact="0.7326"/>
          <dgm:constr type="w" for="ch" forName="image7" refType="w" fact="0.1624"/>
          <dgm:constr type="h" for="ch" forName="image7" refType="h" fact="0.2645"/>
          <dgm:constr type="l" for="ch" forName="imageaccent7" refType="w" fact="0.2501"/>
          <dgm:constr type="t" for="ch" forName="imageaccent7" refType="h" fact="0.7363"/>
          <dgm:constr type="w" for="ch" forName="imageaccent7" refType="w" fact="0.0189"/>
          <dgm:constr type="h" for="ch" forName="imageaccent7" refType="h" fact="0.031"/>
          <dgm:constr type="l" for="ch" forName="textaccent7" refType="w" fact="0.284"/>
          <dgm:constr type="t" for="ch" forName="textaccent7" refType="h" fact="0.7028"/>
          <dgm:constr type="w" for="ch" forName="textaccent7" refType="w" fact="0.0189"/>
          <dgm:constr type="h" for="ch" forName="textaccent7" refType="h" fact="0.031"/>
          <dgm:constr type="l" for="ch" forName="image8" refType="w" fact="0.6979"/>
          <dgm:constr type="t" for="ch" forName="image8" refType="h" fact="0.7355"/>
          <dgm:constr type="w" for="ch" forName="image8" refType="w" fact="0.1624"/>
          <dgm:constr type="h" for="ch" forName="image8" refType="h" fact="0.2645"/>
          <dgm:constr type="l" for="ch" forName="text8" refType="w" fact="0.8376"/>
          <dgm:constr type="t" for="ch" forName="text8" refType="h" fact="0.5906"/>
          <dgm:constr type="w" for="ch" forName="text8" refType="w" fact="0.1624"/>
          <dgm:constr type="h" for="ch" forName="text8" refType="h" fact="0.2645"/>
          <dgm:constr type="l" for="ch" forName="imageaccent8" refType="w" fact="0.8397"/>
          <dgm:constr type="t" for="ch" forName="imageaccent8" refType="h" fact="0.8516"/>
          <dgm:constr type="w" for="ch" forName="imageaccent8" refType="w" fact="0.0189"/>
          <dgm:constr type="h" for="ch" forName="imageaccent8" refType="h" fact="0.031"/>
          <dgm:constr type="l" for="ch" forName="textaccent8" refType="w" fact="0.8698"/>
          <dgm:constr type="t" for="ch" forName="textaccent8" refType="h" fact="0.8223"/>
          <dgm:constr type="w" for="ch" forName="textaccent8" refType="w" fact="0.0189"/>
          <dgm:constr type="h" for="ch" forName="textaccent8" refType="h" fact="0.031"/>
        </dgm:constrLst>
      </dgm:if>
      <dgm:if name="Name10" axis="ch" ptType="node" func="cnt" op="equ" val="9">
        <dgm:alg type="composite">
          <dgm:param type="ar" val="1.8986"/>
        </dgm:alg>
        <dgm:constrLst>
          <dgm:constr type="primFontSz" for="des" ptType="node" op="equ" val="65"/>
          <dgm:constr type="l" for="ch" forName="image4" refType="w" fact="0.5585"/>
          <dgm:constr type="t" for="ch" forName="image4" refType="h" fact="0.2952"/>
          <dgm:constr type="w" for="ch" forName="image4" refType="w" fact="0.1623"/>
          <dgm:constr type="h" for="ch" forName="image4" refType="h" fact="0.2645"/>
          <dgm:constr type="l" for="ch" forName="text5" refType="w" fact="0.5585"/>
          <dgm:constr type="t" for="ch" forName="text5" refType="h" fact="0.0028"/>
          <dgm:constr type="w" for="ch" forName="text5" refType="w" fact="0.1623"/>
          <dgm:constr type="h" for="ch" forName="text5" refType="h" fact="0.2645"/>
          <dgm:constr type="l" for="ch" forName="image5" refType="w" fact="0.6982"/>
          <dgm:constr type="t" for="ch" forName="image5" refType="h" fact="0.1504"/>
          <dgm:constr type="w" for="ch" forName="image5" refType="w" fact="0.1623"/>
          <dgm:constr type="h" for="ch" forName="image5" refType="h" fact="0.2645"/>
          <dgm:constr type="l" for="ch" forName="image2" refType="w" fact="0.4189"/>
          <dgm:constr type="t" for="ch" forName="image2" refType="h" fact="0.439"/>
          <dgm:constr type="w" for="ch" forName="image2" refType="w" fact="0.1623"/>
          <dgm:constr type="h" for="ch" forName="image2" refType="h" fact="0.2645"/>
          <dgm:constr type="l" for="ch" forName="text4" refType="w" fact="0.4189"/>
          <dgm:constr type="t" for="ch" forName="text4" refType="h" fact="0.1465"/>
          <dgm:constr type="w" for="ch" forName="text4" refType="w" fact="0.1623"/>
          <dgm:constr type="h" for="ch" forName="text4" refType="h" fact="0.2645"/>
          <dgm:constr type="l" for="ch" forName="text2" refType="w" fact="0.2793"/>
          <dgm:constr type="t" for="ch" forName="text2" refType="h" fact="0.2925"/>
          <dgm:constr type="w" for="ch" forName="text2" refType="w" fact="0.1623"/>
          <dgm:constr type="h" for="ch" forName="text2" refType="h" fact="0.2645"/>
          <dgm:constr type="l" for="ch" forName="image3" refType="w" fact="0.2793"/>
          <dgm:constr type="t" for="ch" forName="image3" refType="h" fact="0"/>
          <dgm:constr type="w" for="ch" forName="image3" refType="w" fact="0.1623"/>
          <dgm:constr type="h" for="ch" forName="image3" refType="h" fact="0.2645"/>
          <dgm:constr type="l" for="ch" forName="text1" refType="w" fact="0.1396"/>
          <dgm:constr type="t" for="ch" forName="text1" refType="h" fact="0.4395"/>
          <dgm:constr type="w" for="ch" forName="text1" refType="w" fact="0.1623"/>
          <dgm:constr type="h" for="ch" forName="text1" refType="h" fact="0.2645"/>
          <dgm:constr type="l" for="ch" forName="text3" refType="w" fact="0.1396"/>
          <dgm:constr type="t" for="ch" forName="text3" refType="h" fact="0.1471"/>
          <dgm:constr type="w" for="ch" forName="text3" refType="w" fact="0.1623"/>
          <dgm:constr type="h" for="ch" forName="text3" refType="h" fact="0.2645"/>
          <dgm:constr type="l" for="ch" forName="textaccent1" refType="w" fact="0.1435"/>
          <dgm:constr type="t" for="ch" forName="textaccent1" refType="h" fact="0.5578"/>
          <dgm:constr type="w" for="ch" forName="textaccent1" refType="w" fact="0.0189"/>
          <dgm:constr type="h" for="ch" forName="textaccent1" refType="h" fact="0.031"/>
          <dgm:constr type="l" for="ch" forName="image1" refType="w" fact="0"/>
          <dgm:constr type="t" for="ch" forName="image1" refType="h" fact="0.2933"/>
          <dgm:constr type="w" for="ch" forName="image1" refType="w" fact="0.1623"/>
          <dgm:constr type="h" for="ch" forName="image1" refType="h" fact="0.2645"/>
          <dgm:constr type="l" for="ch" forName="imageaccent1" refType="w" fact="0.1111"/>
          <dgm:constr type="t" for="ch" forName="imageaccent1" refType="h" fact="0.5227"/>
          <dgm:constr type="w" for="ch" forName="imageaccent1" refType="w" fact="0.0189"/>
          <dgm:constr type="h" for="ch" forName="imageaccent1" refType="h" fact="0.031"/>
          <dgm:constr type="l" for="ch" forName="textaccent2" refType="w" fact="0.391"/>
          <dgm:constr type="t" for="ch" forName="textaccent2" refType="h" fact="0.5213"/>
          <dgm:constr type="w" for="ch" forName="textaccent2" refType="w" fact="0.0189"/>
          <dgm:constr type="h" for="ch" forName="textaccent2" refType="h" fact="0.031"/>
          <dgm:constr type="l" for="ch" forName="imageaccent2" refType="w" fact="0.4228"/>
          <dgm:constr type="t" for="ch" forName="imageaccent2" refType="h" fact="0.5567"/>
          <dgm:constr type="w" for="ch" forName="imageaccent2" refType="w" fact="0.0189"/>
          <dgm:constr type="h" for="ch" forName="imageaccent2" refType="h" fact="0.031"/>
          <dgm:constr type="l" for="ch" forName="textaccent3" refType="w" fact="0.2501"/>
          <dgm:constr type="t" for="ch" forName="textaccent3" refType="h" fact="0.1507"/>
          <dgm:constr type="w" for="ch" forName="textaccent3" refType="w" fact="0.0189"/>
          <dgm:constr type="h" for="ch" forName="textaccent3" refType="h" fact="0.031"/>
          <dgm:constr type="l" for="ch" forName="imageaccent3" refType="w" fact="0.2839"/>
          <dgm:constr type="t" for="ch" forName="imageaccent3" refType="h" fact="0.1172"/>
          <dgm:constr type="w" for="ch" forName="imageaccent3" refType="w" fact="0.0189"/>
          <dgm:constr type="h" for="ch" forName="imageaccent3" refType="h" fact="0.031"/>
          <dgm:constr type="l" for="ch" forName="textaccent4" refType="w" fact="0.5593"/>
          <dgm:constr type="t" for="ch" forName="textaccent4" refType="h" fact="0.2637"/>
          <dgm:constr type="w" for="ch" forName="textaccent4" refType="w" fact="0.0189"/>
          <dgm:constr type="h" for="ch" forName="textaccent4" refType="h" fact="0.031"/>
          <dgm:constr type="l" for="ch" forName="imageaccent4" refType="w" fact="0.5901"/>
          <dgm:constr type="t" for="ch" forName="imageaccent4" refType="h" fact="0.3"/>
          <dgm:constr type="w" for="ch" forName="imageaccent4" refType="w" fact="0.0189"/>
          <dgm:constr type="h" for="ch" forName="imageaccent4" refType="h" fact="0.031"/>
          <dgm:constr type="l" for="ch" forName="textaccent5" refType="w" fact="0.6989"/>
          <dgm:constr type="t" for="ch" forName="textaccent5" refType="h" fact="0.1214"/>
          <dgm:constr type="w" for="ch" forName="textaccent5" refType="w" fact="0.0189"/>
          <dgm:constr type="h" for="ch" forName="textaccent5" refType="h" fact="0.031"/>
          <dgm:constr type="l" for="ch" forName="imageaccent5" refType="w" fact="0.7305"/>
          <dgm:constr type="t" for="ch" forName="imageaccent5" refType="h" fact="0.1563"/>
          <dgm:constr type="w" for="ch" forName="imageaccent5" refType="w" fact="0.0189"/>
          <dgm:constr type="h" for="ch" forName="imageaccent5" refType="h" fact="0.031"/>
          <dgm:constr type="l" for="ch" forName="image6" refType="w" fact="0.5585"/>
          <dgm:constr type="t" for="ch" forName="image6" refType="h" fact="0.5872"/>
          <dgm:constr type="w" for="ch" forName="image6" refType="w" fact="0.1623"/>
          <dgm:constr type="h" for="ch" forName="image6" refType="h" fact="0.2645"/>
          <dgm:constr type="l" for="ch" forName="text6" refType="w" fact="0.6982"/>
          <dgm:constr type="t" for="ch" forName="text6" refType="h" fact="0.4424"/>
          <dgm:constr type="w" for="ch" forName="text6" refType="w" fact="0.1623"/>
          <dgm:constr type="h" for="ch" forName="text6" refType="h" fact="0.2645"/>
          <dgm:constr type="l" for="ch" forName="imageaccent6" refType="w" fact="0.7002"/>
          <dgm:constr type="t" for="ch" forName="imageaccent6" refType="h" fact="0.7033"/>
          <dgm:constr type="w" for="ch" forName="imageaccent6" refType="w" fact="0.0189"/>
          <dgm:constr type="h" for="ch" forName="imageaccent6" refType="h" fact="0.031"/>
          <dgm:constr type="l" for="ch" forName="textaccent6" refType="w" fact="0.7303"/>
          <dgm:constr type="t" for="ch" forName="textaccent6" refType="h" fact="0.6741"/>
          <dgm:constr type="w" for="ch" forName="textaccent6" refType="w" fact="0.0189"/>
          <dgm:constr type="h" for="ch" forName="textaccent6" refType="h" fact="0.031"/>
          <dgm:constr type="l" for="ch" forName="text7" refType="w" fact="0.2792"/>
          <dgm:constr type="t" for="ch" forName="text7" refType="h" fact="0.5856"/>
          <dgm:constr type="w" for="ch" forName="text7" refType="w" fact="0.1623"/>
          <dgm:constr type="h" for="ch" forName="text7" refType="h" fact="0.2645"/>
          <dgm:constr type="l" for="ch" forName="image7" refType="w" fact="0.1395"/>
          <dgm:constr type="t" for="ch" forName="image7" refType="h" fact="0.7326"/>
          <dgm:constr type="w" for="ch" forName="image7" refType="w" fact="0.1623"/>
          <dgm:constr type="h" for="ch" forName="image7" refType="h" fact="0.2645"/>
          <dgm:constr type="l" for="ch" forName="imageaccent7" refType="w" fact="0.25"/>
          <dgm:constr type="t" for="ch" forName="imageaccent7" refType="h" fact="0.7363"/>
          <dgm:constr type="w" for="ch" forName="imageaccent7" refType="w" fact="0.0189"/>
          <dgm:constr type="h" for="ch" forName="imageaccent7" refType="h" fact="0.031"/>
          <dgm:constr type="l" for="ch" forName="textaccent7" refType="w" fact="0.2838"/>
          <dgm:constr type="t" for="ch" forName="textaccent7" refType="h" fact="0.7028"/>
          <dgm:constr type="w" for="ch" forName="textaccent7" refType="w" fact="0.0189"/>
          <dgm:constr type="h" for="ch" forName="textaccent7" refType="h" fact="0.031"/>
          <dgm:constr type="l" for="ch" forName="image8" refType="w" fact="0.6975"/>
          <dgm:constr type="t" for="ch" forName="image8" refType="h" fact="0.7355"/>
          <dgm:constr type="w" for="ch" forName="image8" refType="w" fact="0.1623"/>
          <dgm:constr type="h" for="ch" forName="image8" refType="h" fact="0.2645"/>
          <dgm:constr type="l" for="ch" forName="text8" refType="w" fact="0.8371"/>
          <dgm:constr type="t" for="ch" forName="text8" refType="h" fact="0.5906"/>
          <dgm:constr type="w" for="ch" forName="text8" refType="w" fact="0.1623"/>
          <dgm:constr type="h" for="ch" forName="text8" refType="h" fact="0.2645"/>
          <dgm:constr type="l" for="ch" forName="imageaccent8" refType="w" fact="0.8392"/>
          <dgm:constr type="t" for="ch" forName="imageaccent8" refType="h" fact="0.8516"/>
          <dgm:constr type="w" for="ch" forName="imageaccent8" refType="w" fact="0.0189"/>
          <dgm:constr type="h" for="ch" forName="imageaccent8" refType="h" fact="0.031"/>
          <dgm:constr type="l" for="ch" forName="textaccent8" refType="w" fact="0.8693"/>
          <dgm:constr type="t" for="ch" forName="textaccent8" refType="h" fact="0.8223"/>
          <dgm:constr type="w" for="ch" forName="textaccent8" refType="w" fact="0.0189"/>
          <dgm:constr type="h" for="ch" forName="textaccent8" refType="h" fact="0.031"/>
          <dgm:constr type="l" for="ch" forName="text9" refType="w" fact="0.8377"/>
          <dgm:constr type="t" for="ch" forName="text9" refType="h" fact="0.0057"/>
          <dgm:constr type="w" for="ch" forName="text9" refType="w" fact="0.1623"/>
          <dgm:constr type="h" for="ch" forName="text9" refType="h" fact="0.2645"/>
          <dgm:constr type="l" for="ch" forName="textaccent9" refType="w" fact="0.95"/>
          <dgm:constr type="t" for="ch" forName="textaccent9" refType="h" fact="0.2383"/>
          <dgm:constr type="w" for="ch" forName="textaccent9" refType="w" fact="0.0189"/>
          <dgm:constr type="h" for="ch" forName="textaccent9" refType="h" fact="0.031"/>
          <dgm:constr type="l" for="ch" forName="image9" refType="w" fact="0.8377"/>
          <dgm:constr type="t" for="ch" forName="image9" refType="h" fact="0.2977"/>
          <dgm:constr type="w" for="ch" forName="image9" refType="w" fact="0.1623"/>
          <dgm:constr type="h" for="ch" forName="image9" refType="h" fact="0.2645"/>
          <dgm:constr type="l" for="ch" forName="imageaccent9" refType="w" fact="0.95"/>
          <dgm:constr type="t" for="ch" forName="imageaccent9" refType="h" fact="0.2993"/>
          <dgm:constr type="w" for="ch" forName="imageaccent9" refType="w" fact="0.0189"/>
          <dgm:constr type="h" for="ch" forName="imageaccent9" refType="h" fact="0.031"/>
        </dgm:constrLst>
      </dgm:if>
      <dgm:if name="Name11" axis="ch" ptType="node" func="cnt" op="equ" val="10">
        <dgm:alg type="composite">
          <dgm:param type="ar" val="1.6608"/>
        </dgm:alg>
        <dgm:constrLst>
          <dgm:constr type="primFontSz" for="des" ptType="node" op="equ" val="65"/>
          <dgm:constr type="l" for="ch" forName="image4" refType="w" fact="0.5585"/>
          <dgm:constr type="t" for="ch" forName="image4" refType="h" fact="0.2583"/>
          <dgm:constr type="w" for="ch" forName="image4" refType="w" fact="0.1623"/>
          <dgm:constr type="h" for="ch" forName="image4" refType="h" fact="0.2314"/>
          <dgm:constr type="l" for="ch" forName="text5" refType="w" fact="0.5585"/>
          <dgm:constr type="t" for="ch" forName="text5" refType="h" fact="0.0024"/>
          <dgm:constr type="w" for="ch" forName="text5" refType="w" fact="0.1623"/>
          <dgm:constr type="h" for="ch" forName="text5" refType="h" fact="0.2314"/>
          <dgm:constr type="l" for="ch" forName="image5" refType="w" fact="0.6982"/>
          <dgm:constr type="t" for="ch" forName="image5" refType="h" fact="0.1316"/>
          <dgm:constr type="w" for="ch" forName="image5" refType="w" fact="0.1623"/>
          <dgm:constr type="h" for="ch" forName="image5" refType="h" fact="0.2314"/>
          <dgm:constr type="l" for="ch" forName="image2" refType="w" fact="0.4189"/>
          <dgm:constr type="t" for="ch" forName="image2" refType="h" fact="0.384"/>
          <dgm:constr type="w" for="ch" forName="image2" refType="w" fact="0.1623"/>
          <dgm:constr type="h" for="ch" forName="image2" refType="h" fact="0.2314"/>
          <dgm:constr type="l" for="ch" forName="text4" refType="w" fact="0.4189"/>
          <dgm:constr type="t" for="ch" forName="text4" refType="h" fact="0.1282"/>
          <dgm:constr type="w" for="ch" forName="text4" refType="w" fact="0.1623"/>
          <dgm:constr type="h" for="ch" forName="text4" refType="h" fact="0.2314"/>
          <dgm:constr type="l" for="ch" forName="text2" refType="w" fact="0.2793"/>
          <dgm:constr type="t" for="ch" forName="text2" refType="h" fact="0.2558"/>
          <dgm:constr type="w" for="ch" forName="text2" refType="w" fact="0.1623"/>
          <dgm:constr type="h" for="ch" forName="text2" refType="h" fact="0.2314"/>
          <dgm:constr type="l" for="ch" forName="image3" refType="w" fact="0.2793"/>
          <dgm:constr type="t" for="ch" forName="image3" refType="h" fact="0"/>
          <dgm:constr type="w" for="ch" forName="image3" refType="w" fact="0.1623"/>
          <dgm:constr type="h" for="ch" forName="image3" refType="h" fact="0.2314"/>
          <dgm:constr type="l" for="ch" forName="text1" refType="w" fact="0.1396"/>
          <dgm:constr type="t" for="ch" forName="text1" refType="h" fact="0.3845"/>
          <dgm:constr type="w" for="ch" forName="text1" refType="w" fact="0.1623"/>
          <dgm:constr type="h" for="ch" forName="text1" refType="h" fact="0.2314"/>
          <dgm:constr type="l" for="ch" forName="text3" refType="w" fact="0.1396"/>
          <dgm:constr type="t" for="ch" forName="text3" refType="h" fact="0.1286"/>
          <dgm:constr type="w" for="ch" forName="text3" refType="w" fact="0.1623"/>
          <dgm:constr type="h" for="ch" forName="text3" refType="h" fact="0.2314"/>
          <dgm:constr type="l" for="ch" forName="textaccent1" refType="w" fact="0.1435"/>
          <dgm:constr type="t" for="ch" forName="textaccent1" refType="h" fact="0.488"/>
          <dgm:constr type="w" for="ch" forName="textaccent1" refType="w" fact="0.0189"/>
          <dgm:constr type="h" for="ch" forName="textaccent1" refType="h" fact="0.0271"/>
          <dgm:constr type="l" for="ch" forName="image1" refType="w" fact="0"/>
          <dgm:constr type="t" for="ch" forName="image1" refType="h" fact="0.2566"/>
          <dgm:constr type="w" for="ch" forName="image1" refType="w" fact="0.1623"/>
          <dgm:constr type="h" for="ch" forName="image1" refType="h" fact="0.2314"/>
          <dgm:constr type="l" for="ch" forName="imageaccent1" refType="w" fact="0.1111"/>
          <dgm:constr type="t" for="ch" forName="imageaccent1" refType="h" fact="0.4572"/>
          <dgm:constr type="w" for="ch" forName="imageaccent1" refType="w" fact="0.0189"/>
          <dgm:constr type="h" for="ch" forName="imageaccent1" refType="h" fact="0.0271"/>
          <dgm:constr type="l" for="ch" forName="textaccent2" refType="w" fact="0.391"/>
          <dgm:constr type="t" for="ch" forName="textaccent2" refType="h" fact="0.456"/>
          <dgm:constr type="w" for="ch" forName="textaccent2" refType="w" fact="0.0189"/>
          <dgm:constr type="h" for="ch" forName="textaccent2" refType="h" fact="0.0271"/>
          <dgm:constr type="l" for="ch" forName="imageaccent2" refType="w" fact="0.4228"/>
          <dgm:constr type="t" for="ch" forName="imageaccent2" refType="h" fact="0.487"/>
          <dgm:constr type="w" for="ch" forName="imageaccent2" refType="w" fact="0.0189"/>
          <dgm:constr type="h" for="ch" forName="imageaccent2" refType="h" fact="0.0271"/>
          <dgm:constr type="l" for="ch" forName="textaccent3" refType="w" fact="0.2501"/>
          <dgm:constr type="t" for="ch" forName="textaccent3" refType="h" fact="0.1318"/>
          <dgm:constr type="w" for="ch" forName="textaccent3" refType="w" fact="0.0189"/>
          <dgm:constr type="h" for="ch" forName="textaccent3" refType="h" fact="0.0271"/>
          <dgm:constr type="l" for="ch" forName="imageaccent3" refType="w" fact="0.2839"/>
          <dgm:constr type="t" for="ch" forName="imageaccent3" refType="h" fact="0.1025"/>
          <dgm:constr type="w" for="ch" forName="imageaccent3" refType="w" fact="0.0189"/>
          <dgm:constr type="h" for="ch" forName="imageaccent3" refType="h" fact="0.0271"/>
          <dgm:constr type="l" for="ch" forName="textaccent4" refType="w" fact="0.5593"/>
          <dgm:constr type="t" for="ch" forName="textaccent4" refType="h" fact="0.2307"/>
          <dgm:constr type="w" for="ch" forName="textaccent4" refType="w" fact="0.0189"/>
          <dgm:constr type="h" for="ch" forName="textaccent4" refType="h" fact="0.0271"/>
          <dgm:constr type="l" for="ch" forName="imageaccent4" refType="w" fact="0.5901"/>
          <dgm:constr type="t" for="ch" forName="imageaccent4" refType="h" fact="0.2624"/>
          <dgm:constr type="w" for="ch" forName="imageaccent4" refType="w" fact="0.0189"/>
          <dgm:constr type="h" for="ch" forName="imageaccent4" refType="h" fact="0.0271"/>
          <dgm:constr type="l" for="ch" forName="textaccent5" refType="w" fact="0.6989"/>
          <dgm:constr type="t" for="ch" forName="textaccent5" refType="h" fact="0.1062"/>
          <dgm:constr type="w" for="ch" forName="textaccent5" refType="w" fact="0.0189"/>
          <dgm:constr type="h" for="ch" forName="textaccent5" refType="h" fact="0.0271"/>
          <dgm:constr type="l" for="ch" forName="imageaccent5" refType="w" fact="0.7305"/>
          <dgm:constr type="t" for="ch" forName="imageaccent5" refType="h" fact="0.1367"/>
          <dgm:constr type="w" for="ch" forName="imageaccent5" refType="w" fact="0.0189"/>
          <dgm:constr type="h" for="ch" forName="imageaccent5" refType="h" fact="0.0271"/>
          <dgm:constr type="l" for="ch" forName="image6" refType="w" fact="0.5585"/>
          <dgm:constr type="t" for="ch" forName="image6" refType="h" fact="0.5137"/>
          <dgm:constr type="w" for="ch" forName="image6" refType="w" fact="0.1623"/>
          <dgm:constr type="h" for="ch" forName="image6" refType="h" fact="0.2314"/>
          <dgm:constr type="l" for="ch" forName="text6" refType="w" fact="0.6982"/>
          <dgm:constr type="t" for="ch" forName="text6" refType="h" fact="0.387"/>
          <dgm:constr type="w" for="ch" forName="text6" refType="w" fact="0.1623"/>
          <dgm:constr type="h" for="ch" forName="text6" refType="h" fact="0.2314"/>
          <dgm:constr type="l" for="ch" forName="imageaccent6" refType="w" fact="0.7002"/>
          <dgm:constr type="t" for="ch" forName="imageaccent6" refType="h" fact="0.6152"/>
          <dgm:constr type="w" for="ch" forName="imageaccent6" refType="w" fact="0.0189"/>
          <dgm:constr type="h" for="ch" forName="imageaccent6" refType="h" fact="0.0271"/>
          <dgm:constr type="l" for="ch" forName="textaccent6" refType="w" fact="0.7303"/>
          <dgm:constr type="t" for="ch" forName="textaccent6" refType="h" fact="0.5897"/>
          <dgm:constr type="w" for="ch" forName="textaccent6" refType="w" fact="0.0189"/>
          <dgm:constr type="h" for="ch" forName="textaccent6" refType="h" fact="0.0271"/>
          <dgm:constr type="l" for="ch" forName="text7" refType="w" fact="0.2792"/>
          <dgm:constr type="t" for="ch" forName="text7" refType="h" fact="0.5122"/>
          <dgm:constr type="w" for="ch" forName="text7" refType="w" fact="0.1623"/>
          <dgm:constr type="h" for="ch" forName="text7" refType="h" fact="0.2314"/>
          <dgm:constr type="l" for="ch" forName="image7" refType="w" fact="0.1395"/>
          <dgm:constr type="t" for="ch" forName="image7" refType="h" fact="0.6409"/>
          <dgm:constr type="w" for="ch" forName="image7" refType="w" fact="0.1623"/>
          <dgm:constr type="h" for="ch" forName="image7" refType="h" fact="0.2314"/>
          <dgm:constr type="l" for="ch" forName="imageaccent7" refType="w" fact="0.25"/>
          <dgm:constr type="t" for="ch" forName="imageaccent7" refType="h" fact="0.6441"/>
          <dgm:constr type="w" for="ch" forName="imageaccent7" refType="w" fact="0.0189"/>
          <dgm:constr type="h" for="ch" forName="imageaccent7" refType="h" fact="0.0271"/>
          <dgm:constr type="l" for="ch" forName="textaccent7" refType="w" fact="0.2838"/>
          <dgm:constr type="t" for="ch" forName="textaccent7" refType="h" fact="0.6148"/>
          <dgm:constr type="w" for="ch" forName="textaccent7" refType="w" fact="0.0189"/>
          <dgm:constr type="h" for="ch" forName="textaccent7" refType="h" fact="0.0271"/>
          <dgm:constr type="l" for="ch" forName="image8" refType="w" fact="0.6975"/>
          <dgm:constr type="t" for="ch" forName="image8" refType="h" fact="0.6433"/>
          <dgm:constr type="w" for="ch" forName="image8" refType="w" fact="0.1623"/>
          <dgm:constr type="h" for="ch" forName="image8" refType="h" fact="0.2314"/>
          <dgm:constr type="l" for="ch" forName="text8" refType="w" fact="0.8371"/>
          <dgm:constr type="t" for="ch" forName="text8" refType="h" fact="0.5167"/>
          <dgm:constr type="w" for="ch" forName="text8" refType="w" fact="0.1623"/>
          <dgm:constr type="h" for="ch" forName="text8" refType="h" fact="0.2314"/>
          <dgm:constr type="l" for="ch" forName="imageaccent8" refType="w" fact="0.8392"/>
          <dgm:constr type="t" for="ch" forName="imageaccent8" refType="h" fact="0.7449"/>
          <dgm:constr type="w" for="ch" forName="imageaccent8" refType="w" fact="0.0189"/>
          <dgm:constr type="h" for="ch" forName="imageaccent8" refType="h" fact="0.0271"/>
          <dgm:constr type="l" for="ch" forName="textaccent8" refType="w" fact="0.8693"/>
          <dgm:constr type="t" for="ch" forName="textaccent8" refType="h" fact="0.7194"/>
          <dgm:constr type="w" for="ch" forName="textaccent8" refType="w" fact="0.0189"/>
          <dgm:constr type="h" for="ch" forName="textaccent8" refType="h" fact="0.0271"/>
          <dgm:constr type="l" for="ch" forName="text9" refType="w" fact="0.8377"/>
          <dgm:constr type="t" for="ch" forName="text9" refType="h" fact="0.005"/>
          <dgm:constr type="w" for="ch" forName="text9" refType="w" fact="0.1623"/>
          <dgm:constr type="h" for="ch" forName="text9" refType="h" fact="0.2314"/>
          <dgm:constr type="l" for="ch" forName="textaccent9" refType="w" fact="0.95"/>
          <dgm:constr type="t" for="ch" forName="textaccent9" refType="h" fact="0.2084"/>
          <dgm:constr type="w" for="ch" forName="textaccent9" refType="w" fact="0.0189"/>
          <dgm:constr type="h" for="ch" forName="textaccent9" refType="h" fact="0.0271"/>
          <dgm:constr type="l" for="ch" forName="image9" refType="w" fact="0.8377"/>
          <dgm:constr type="t" for="ch" forName="image9" refType="h" fact="0.2604"/>
          <dgm:constr type="w" for="ch" forName="image9" refType="w" fact="0.1623"/>
          <dgm:constr type="h" for="ch" forName="image9" refType="h" fact="0.2314"/>
          <dgm:constr type="l" for="ch" forName="imageaccent9" refType="w" fact="0.95"/>
          <dgm:constr type="t" for="ch" forName="imageaccent9" refType="h" fact="0.2618"/>
          <dgm:constr type="w" for="ch" forName="imageaccent9" refType="w" fact="0.0189"/>
          <dgm:constr type="h" for="ch" forName="imageaccent9" refType="h" fact="0.0271"/>
          <dgm:constr type="l" for="ch" forName="image10" refType="w" fact="0.2786"/>
          <dgm:constr type="t" for="ch" forName="image10" refType="h" fact="0.7686"/>
          <dgm:constr type="w" for="ch" forName="image10" refType="w" fact="0.1623"/>
          <dgm:constr type="h" for="ch" forName="image10" refType="h" fact="0.2314"/>
          <dgm:constr type="l" for="ch" forName="text10" refType="w" fact="0.4183"/>
          <dgm:constr type="t" for="ch" forName="text10" refType="h" fact="0.6419"/>
          <dgm:constr type="w" for="ch" forName="text10" refType="w" fact="0.1623"/>
          <dgm:constr type="h" for="ch" forName="text10" refType="h" fact="0.2314"/>
          <dgm:constr type="l" for="ch" forName="imageaccent10" refType="w" fact="0.4203"/>
          <dgm:constr type="t" for="ch" forName="imageaccent10" refType="h" fact="0.8701"/>
          <dgm:constr type="w" for="ch" forName="imageaccent10" refType="w" fact="0.0189"/>
          <dgm:constr type="h" for="ch" forName="imageaccent10" refType="h" fact="0.0271"/>
          <dgm:constr type="l" for="ch" forName="textaccent10" refType="w" fact="0.4504"/>
          <dgm:constr type="t" for="ch" forName="textaccent10" refType="h" fact="0.8446"/>
          <dgm:constr type="w" for="ch" forName="textaccent10" refType="w" fact="0.0189"/>
          <dgm:constr type="h" for="ch" forName="textaccent10" refType="h" fact="0.0271"/>
        </dgm:constrLst>
      </dgm:if>
      <dgm:if name="Name12" axis="ch" ptType="node" func="cnt" op="equ" val="11">
        <dgm:alg type="composite">
          <dgm:param type="ar" val="1.4704"/>
        </dgm:alg>
        <dgm:constrLst>
          <dgm:constr type="primFontSz" for="des" ptType="node" op="equ" val="65"/>
          <dgm:constr type="l" for="ch" forName="image4" refType="w" fact="0.5585"/>
          <dgm:constr type="t" for="ch" forName="image4" refType="h" fact="0.2287"/>
          <dgm:constr type="w" for="ch" forName="image4" refType="w" fact="0.1623"/>
          <dgm:constr type="h" for="ch" forName="image4" refType="h" fact="0.2049"/>
          <dgm:constr type="l" for="ch" forName="text5" refType="w" fact="0.5585"/>
          <dgm:constr type="t" for="ch" forName="text5" refType="h" fact="0.0022"/>
          <dgm:constr type="w" for="ch" forName="text5" refType="w" fact="0.1623"/>
          <dgm:constr type="h" for="ch" forName="text5" refType="h" fact="0.2049"/>
          <dgm:constr type="l" for="ch" forName="image5" refType="w" fact="0.6982"/>
          <dgm:constr type="t" for="ch" forName="image5" refType="h" fact="0.1165"/>
          <dgm:constr type="w" for="ch" forName="image5" refType="w" fact="0.1623"/>
          <dgm:constr type="h" for="ch" forName="image5" refType="h" fact="0.2049"/>
          <dgm:constr type="l" for="ch" forName="image2" refType="w" fact="0.4189"/>
          <dgm:constr type="t" for="ch" forName="image2" refType="h" fact="0.34"/>
          <dgm:constr type="w" for="ch" forName="image2" refType="w" fact="0.1623"/>
          <dgm:constr type="h" for="ch" forName="image2" refType="h" fact="0.2049"/>
          <dgm:constr type="l" for="ch" forName="text4" refType="w" fact="0.4189"/>
          <dgm:constr type="t" for="ch" forName="text4" refType="h" fact="0.1135"/>
          <dgm:constr type="w" for="ch" forName="text4" refType="w" fact="0.1623"/>
          <dgm:constr type="h" for="ch" forName="text4" refType="h" fact="0.2049"/>
          <dgm:constr type="l" for="ch" forName="text2" refType="w" fact="0.2793"/>
          <dgm:constr type="t" for="ch" forName="text2" refType="h" fact="0.2265"/>
          <dgm:constr type="w" for="ch" forName="text2" refType="w" fact="0.1623"/>
          <dgm:constr type="h" for="ch" forName="text2" refType="h" fact="0.2049"/>
          <dgm:constr type="l" for="ch" forName="image3" refType="w" fact="0.2793"/>
          <dgm:constr type="t" for="ch" forName="image3" refType="h" fact="0"/>
          <dgm:constr type="w" for="ch" forName="image3" refType="w" fact="0.1623"/>
          <dgm:constr type="h" for="ch" forName="image3" refType="h" fact="0.2049"/>
          <dgm:constr type="l" for="ch" forName="text1" refType="w" fact="0.1396"/>
          <dgm:constr type="t" for="ch" forName="text1" refType="h" fact="0.3404"/>
          <dgm:constr type="w" for="ch" forName="text1" refType="w" fact="0.1623"/>
          <dgm:constr type="h" for="ch" forName="text1" refType="h" fact="0.2049"/>
          <dgm:constr type="l" for="ch" forName="text3" refType="w" fact="0.1396"/>
          <dgm:constr type="t" for="ch" forName="text3" refType="h" fact="0.1139"/>
          <dgm:constr type="w" for="ch" forName="text3" refType="w" fact="0.1623"/>
          <dgm:constr type="h" for="ch" forName="text3" refType="h" fact="0.2049"/>
          <dgm:constr type="l" for="ch" forName="textaccent1" refType="w" fact="0.1435"/>
          <dgm:constr type="t" for="ch" forName="textaccent1" refType="h" fact="0.432"/>
          <dgm:constr type="w" for="ch" forName="textaccent1" refType="w" fact="0.0189"/>
          <dgm:constr type="h" for="ch" forName="textaccent1" refType="h" fact="0.024"/>
          <dgm:constr type="l" for="ch" forName="image1" refType="w" fact="0"/>
          <dgm:constr type="t" for="ch" forName="image1" refType="h" fact="0.2272"/>
          <dgm:constr type="w" for="ch" forName="image1" refType="w" fact="0.1623"/>
          <dgm:constr type="h" for="ch" forName="image1" refType="h" fact="0.2049"/>
          <dgm:constr type="l" for="ch" forName="imageaccent1" refType="w" fact="0.1111"/>
          <dgm:constr type="t" for="ch" forName="imageaccent1" refType="h" fact="0.4048"/>
          <dgm:constr type="w" for="ch" forName="imageaccent1" refType="w" fact="0.0189"/>
          <dgm:constr type="h" for="ch" forName="imageaccent1" refType="h" fact="0.024"/>
          <dgm:constr type="l" for="ch" forName="textaccent2" refType="w" fact="0.391"/>
          <dgm:constr type="t" for="ch" forName="textaccent2" refType="h" fact="0.4038"/>
          <dgm:constr type="w" for="ch" forName="textaccent2" refType="w" fact="0.0189"/>
          <dgm:constr type="h" for="ch" forName="textaccent2" refType="h" fact="0.024"/>
          <dgm:constr type="l" for="ch" forName="imageaccent2" refType="w" fact="0.4228"/>
          <dgm:constr type="t" for="ch" forName="imageaccent2" refType="h" fact="0.4312"/>
          <dgm:constr type="w" for="ch" forName="imageaccent2" refType="w" fact="0.0189"/>
          <dgm:constr type="h" for="ch" forName="imageaccent2" refType="h" fact="0.024"/>
          <dgm:constr type="l" for="ch" forName="textaccent3" refType="w" fact="0.2501"/>
          <dgm:constr type="t" for="ch" forName="textaccent3" refType="h" fact="0.1167"/>
          <dgm:constr type="w" for="ch" forName="textaccent3" refType="w" fact="0.0189"/>
          <dgm:constr type="h" for="ch" forName="textaccent3" refType="h" fact="0.024"/>
          <dgm:constr type="l" for="ch" forName="imageaccent3" refType="w" fact="0.2839"/>
          <dgm:constr type="t" for="ch" forName="imageaccent3" refType="h" fact="0.0908"/>
          <dgm:constr type="w" for="ch" forName="imageaccent3" refType="w" fact="0.0189"/>
          <dgm:constr type="h" for="ch" forName="imageaccent3" refType="h" fact="0.024"/>
          <dgm:constr type="l" for="ch" forName="textaccent4" refType="w" fact="0.5593"/>
          <dgm:constr type="t" for="ch" forName="textaccent4" refType="h" fact="0.2042"/>
          <dgm:constr type="w" for="ch" forName="textaccent4" refType="w" fact="0.0189"/>
          <dgm:constr type="h" for="ch" forName="textaccent4" refType="h" fact="0.024"/>
          <dgm:constr type="l" for="ch" forName="imageaccent4" refType="w" fact="0.5901"/>
          <dgm:constr type="t" for="ch" forName="imageaccent4" refType="h" fact="0.2323"/>
          <dgm:constr type="w" for="ch" forName="imageaccent4" refType="w" fact="0.0189"/>
          <dgm:constr type="h" for="ch" forName="imageaccent4" refType="h" fact="0.024"/>
          <dgm:constr type="l" for="ch" forName="textaccent5" refType="w" fact="0.6989"/>
          <dgm:constr type="t" for="ch" forName="textaccent5" refType="h" fact="0.094"/>
          <dgm:constr type="w" for="ch" forName="textaccent5" refType="w" fact="0.0189"/>
          <dgm:constr type="h" for="ch" forName="textaccent5" refType="h" fact="0.024"/>
          <dgm:constr type="l" for="ch" forName="imageaccent5" refType="w" fact="0.7305"/>
          <dgm:constr type="t" for="ch" forName="imageaccent5" refType="h" fact="0.121"/>
          <dgm:constr type="w" for="ch" forName="imageaccent5" refType="w" fact="0.0189"/>
          <dgm:constr type="h" for="ch" forName="imageaccent5" refType="h" fact="0.024"/>
          <dgm:constr type="l" for="ch" forName="image6" refType="w" fact="0.5585"/>
          <dgm:constr type="t" for="ch" forName="image6" refType="h" fact="0.4548"/>
          <dgm:constr type="w" for="ch" forName="image6" refType="w" fact="0.1623"/>
          <dgm:constr type="h" for="ch" forName="image6" refType="h" fact="0.2049"/>
          <dgm:constr type="l" for="ch" forName="text6" refType="w" fact="0.6982"/>
          <dgm:constr type="t" for="ch" forName="text6" refType="h" fact="0.3426"/>
          <dgm:constr type="w" for="ch" forName="text6" refType="w" fact="0.1623"/>
          <dgm:constr type="h" for="ch" forName="text6" refType="h" fact="0.2049"/>
          <dgm:constr type="l" for="ch" forName="imageaccent6" refType="w" fact="0.7002"/>
          <dgm:constr type="t" for="ch" forName="imageaccent6" refType="h" fact="0.5447"/>
          <dgm:constr type="w" for="ch" forName="imageaccent6" refType="w" fact="0.0189"/>
          <dgm:constr type="h" for="ch" forName="imageaccent6" refType="h" fact="0.024"/>
          <dgm:constr type="l" for="ch" forName="textaccent6" refType="w" fact="0.7303"/>
          <dgm:constr type="t" for="ch" forName="textaccent6" refType="h" fact="0.5221"/>
          <dgm:constr type="w" for="ch" forName="textaccent6" refType="w" fact="0.0189"/>
          <dgm:constr type="h" for="ch" forName="textaccent6" refType="h" fact="0.024"/>
          <dgm:constr type="l" for="ch" forName="text7" refType="w" fact="0.2792"/>
          <dgm:constr type="t" for="ch" forName="text7" refType="h" fact="0.4535"/>
          <dgm:constr type="w" for="ch" forName="text7" refType="w" fact="0.1623"/>
          <dgm:constr type="h" for="ch" forName="text7" refType="h" fact="0.2049"/>
          <dgm:constr type="l" for="ch" forName="image7" refType="w" fact="0.1395"/>
          <dgm:constr type="t" for="ch" forName="image7" refType="h" fact="0.5674"/>
          <dgm:constr type="w" for="ch" forName="image7" refType="w" fact="0.1623"/>
          <dgm:constr type="h" for="ch" forName="image7" refType="h" fact="0.2049"/>
          <dgm:constr type="l" for="ch" forName="imageaccent7" refType="w" fact="0.25"/>
          <dgm:constr type="t" for="ch" forName="imageaccent7" refType="h" fact="0.5703"/>
          <dgm:constr type="w" for="ch" forName="imageaccent7" refType="w" fact="0.0189"/>
          <dgm:constr type="h" for="ch" forName="imageaccent7" refType="h" fact="0.024"/>
          <dgm:constr type="l" for="ch" forName="textaccent7" refType="w" fact="0.2838"/>
          <dgm:constr type="t" for="ch" forName="textaccent7" refType="h" fact="0.5443"/>
          <dgm:constr type="w" for="ch" forName="textaccent7" refType="w" fact="0.0189"/>
          <dgm:constr type="h" for="ch" forName="textaccent7" refType="h" fact="0.024"/>
          <dgm:constr type="l" for="ch" forName="image8" refType="w" fact="0.6975"/>
          <dgm:constr type="t" for="ch" forName="image8" refType="h" fact="0.5696"/>
          <dgm:constr type="w" for="ch" forName="image8" refType="w" fact="0.1623"/>
          <dgm:constr type="h" for="ch" forName="image8" refType="h" fact="0.2049"/>
          <dgm:constr type="l" for="ch" forName="text8" refType="w" fact="0.8371"/>
          <dgm:constr type="t" for="ch" forName="text8" refType="h" fact="0.4574"/>
          <dgm:constr type="w" for="ch" forName="text8" refType="w" fact="0.1623"/>
          <dgm:constr type="h" for="ch" forName="text8" refType="h" fact="0.2049"/>
          <dgm:constr type="l" for="ch" forName="imageaccent8" refType="w" fact="0.8392"/>
          <dgm:constr type="t" for="ch" forName="imageaccent8" refType="h" fact="0.6595"/>
          <dgm:constr type="w" for="ch" forName="imageaccent8" refType="w" fact="0.0189"/>
          <dgm:constr type="h" for="ch" forName="imageaccent8" refType="h" fact="0.024"/>
          <dgm:constr type="l" for="ch" forName="textaccent8" refType="w" fact="0.8693"/>
          <dgm:constr type="t" for="ch" forName="textaccent8" refType="h" fact="0.6369"/>
          <dgm:constr type="w" for="ch" forName="textaccent8" refType="w" fact="0.0189"/>
          <dgm:constr type="h" for="ch" forName="textaccent8" refType="h" fact="0.024"/>
          <dgm:constr type="l" for="ch" forName="text9" refType="w" fact="0.8377"/>
          <dgm:constr type="t" for="ch" forName="text9" refType="h" fact="0.0044"/>
          <dgm:constr type="w" for="ch" forName="text9" refType="w" fact="0.1623"/>
          <dgm:constr type="h" for="ch" forName="text9" refType="h" fact="0.2049"/>
          <dgm:constr type="l" for="ch" forName="textaccent9" refType="w" fact="0.95"/>
          <dgm:constr type="t" for="ch" forName="textaccent9" refType="h" fact="0.1846"/>
          <dgm:constr type="w" for="ch" forName="textaccent9" refType="w" fact="0.0189"/>
          <dgm:constr type="h" for="ch" forName="textaccent9" refType="h" fact="0.024"/>
          <dgm:constr type="l" for="ch" forName="image9" refType="w" fact="0.8377"/>
          <dgm:constr type="t" for="ch" forName="image9" refType="h" fact="0.2306"/>
          <dgm:constr type="w" for="ch" forName="image9" refType="w" fact="0.1623"/>
          <dgm:constr type="h" for="ch" forName="image9" refType="h" fact="0.2049"/>
          <dgm:constr type="l" for="ch" forName="imageaccent9" refType="w" fact="0.95"/>
          <dgm:constr type="t" for="ch" forName="imageaccent9" refType="h" fact="0.2318"/>
          <dgm:constr type="w" for="ch" forName="imageaccent9" refType="w" fact="0.0189"/>
          <dgm:constr type="h" for="ch" forName="imageaccent9" refType="h" fact="0.024"/>
          <dgm:constr type="l" for="ch" forName="image10" refType="w" fact="0.2786"/>
          <dgm:constr type="t" for="ch" forName="image10" refType="h" fact="0.6805"/>
          <dgm:constr type="w" for="ch" forName="image10" refType="w" fact="0.1623"/>
          <dgm:constr type="h" for="ch" forName="image10" refType="h" fact="0.2049"/>
          <dgm:constr type="l" for="ch" forName="text10" refType="w" fact="0.4183"/>
          <dgm:constr type="t" for="ch" forName="text10" refType="h" fact="0.5683"/>
          <dgm:constr type="w" for="ch" forName="text10" refType="w" fact="0.1623"/>
          <dgm:constr type="h" for="ch" forName="text10" refType="h" fact="0.2049"/>
          <dgm:constr type="l" for="ch" forName="imageaccent10" refType="w" fact="0.4203"/>
          <dgm:constr type="t" for="ch" forName="imageaccent10" refType="h" fact="0.7704"/>
          <dgm:constr type="w" for="ch" forName="imageaccent10" refType="w" fact="0.0189"/>
          <dgm:constr type="h" for="ch" forName="imageaccent10" refType="h" fact="0.024"/>
          <dgm:constr type="l" for="ch" forName="textaccent10" refType="w" fact="0.4504"/>
          <dgm:constr type="t" for="ch" forName="textaccent10" refType="h" fact="0.7478"/>
          <dgm:constr type="w" for="ch" forName="textaccent10" refType="w" fact="0.0189"/>
          <dgm:constr type="h" for="ch" forName="textaccent10" refType="h" fact="0.024"/>
          <dgm:constr type="l" for="ch" forName="text11" refType="w" fact="0.6971"/>
          <dgm:constr type="t" for="ch" forName="text11" refType="h" fact="0.7951"/>
          <dgm:constr type="w" for="ch" forName="text11" refType="w" fact="0.1623"/>
          <dgm:constr type="h" for="ch" forName="text11" refType="h" fact="0.2049"/>
          <dgm:constr type="l" for="ch" forName="image11" refType="w" fact="0.5575"/>
          <dgm:constr type="t" for="ch" forName="image11" refType="h" fact="0.6816"/>
          <dgm:constr type="w" for="ch" forName="image11" refType="w" fact="0.1623"/>
          <dgm:constr type="h" for="ch" forName="image11" refType="h" fact="0.2049"/>
          <dgm:constr type="l" for="ch" forName="imageaccent11" refType="w" fact="0.6692"/>
          <dgm:constr type="t" for="ch" forName="imageaccent11" refType="h" fact="0.8589"/>
          <dgm:constr type="w" for="ch" forName="imageaccent11" refType="w" fact="0.0189"/>
          <dgm:constr type="h" for="ch" forName="imageaccent11" refType="h" fact="0.024"/>
          <dgm:constr type="l" for="ch" forName="textaccent11" refType="w" fact="0.701"/>
          <dgm:constr type="t" for="ch" forName="textaccent11" refType="h" fact="0.8863"/>
          <dgm:constr type="w" for="ch" forName="textaccent11" refType="w" fact="0.0189"/>
          <dgm:constr type="h" for="ch" forName="textaccent11" refType="h" fact="0.024"/>
        </dgm:constrLst>
      </dgm:if>
      <dgm:else name="Name13">
        <dgm:alg type="composite">
          <dgm:param type="ar" val="1.675"/>
        </dgm:alg>
        <dgm:constrLst>
          <dgm:constr type="primFontSz" for="des" ptType="node" op="equ" val="65"/>
          <dgm:constr type="l" for="ch" forName="image4" refType="w" fact="0.4903"/>
          <dgm:constr type="t" for="ch" forName="image4" refType="h" fact="0.2287"/>
          <dgm:constr type="w" for="ch" forName="image4" refType="w" fact="0.1425"/>
          <dgm:constr type="h" for="ch" forName="image4" refType="h" fact="0.2049"/>
          <dgm:constr type="l" for="ch" forName="text5" refType="w" fact="0.4903"/>
          <dgm:constr type="t" for="ch" forName="text5" refType="h" fact="0.0022"/>
          <dgm:constr type="w" for="ch" forName="text5" refType="w" fact="0.1425"/>
          <dgm:constr type="h" for="ch" forName="text5" refType="h" fact="0.2049"/>
          <dgm:constr type="l" for="ch" forName="image5" refType="w" fact="0.6129"/>
          <dgm:constr type="t" for="ch" forName="image5" refType="h" fact="0.1165"/>
          <dgm:constr type="w" for="ch" forName="image5" refType="w" fact="0.1425"/>
          <dgm:constr type="h" for="ch" forName="image5" refType="h" fact="0.2049"/>
          <dgm:constr type="l" for="ch" forName="image2" refType="w" fact="0.3677"/>
          <dgm:constr type="t" for="ch" forName="image2" refType="h" fact="0.34"/>
          <dgm:constr type="w" for="ch" forName="image2" refType="w" fact="0.1425"/>
          <dgm:constr type="h" for="ch" forName="image2" refType="h" fact="0.2049"/>
          <dgm:constr type="l" for="ch" forName="text4" refType="w" fact="0.3677"/>
          <dgm:constr type="t" for="ch" forName="text4" refType="h" fact="0.1135"/>
          <dgm:constr type="w" for="ch" forName="text4" refType="w" fact="0.1425"/>
          <dgm:constr type="h" for="ch" forName="text4" refType="h" fact="0.2049"/>
          <dgm:constr type="l" for="ch" forName="text2" refType="w" fact="0.2452"/>
          <dgm:constr type="t" for="ch" forName="text2" refType="h" fact="0.2265"/>
          <dgm:constr type="w" for="ch" forName="text2" refType="w" fact="0.1425"/>
          <dgm:constr type="h" for="ch" forName="text2" refType="h" fact="0.2049"/>
          <dgm:constr type="l" for="ch" forName="image3" refType="w" fact="0.2452"/>
          <dgm:constr type="t" for="ch" forName="image3" refType="h" fact="0"/>
          <dgm:constr type="w" for="ch" forName="image3" refType="w" fact="0.1425"/>
          <dgm:constr type="h" for="ch" forName="image3" refType="h" fact="0.2049"/>
          <dgm:constr type="l" for="ch" forName="text1" refType="w" fact="0.1226"/>
          <dgm:constr type="t" for="ch" forName="text1" refType="h" fact="0.3404"/>
          <dgm:constr type="w" for="ch" forName="text1" refType="w" fact="0.1425"/>
          <dgm:constr type="h" for="ch" forName="text1" refType="h" fact="0.2049"/>
          <dgm:constr type="l" for="ch" forName="text3" refType="w" fact="0.1226"/>
          <dgm:constr type="t" for="ch" forName="text3" refType="h" fact="0.1139"/>
          <dgm:constr type="w" for="ch" forName="text3" refType="w" fact="0.1425"/>
          <dgm:constr type="h" for="ch" forName="text3" refType="h" fact="0.2049"/>
          <dgm:constr type="l" for="ch" forName="textaccent1" refType="w" fact="0.126"/>
          <dgm:constr type="t" for="ch" forName="textaccent1" refType="h" fact="0.432"/>
          <dgm:constr type="w" for="ch" forName="textaccent1" refType="w" fact="0.0166"/>
          <dgm:constr type="h" for="ch" forName="textaccent1" refType="h" fact="0.024"/>
          <dgm:constr type="l" for="ch" forName="image1" refType="w" fact="0"/>
          <dgm:constr type="t" for="ch" forName="image1" refType="h" fact="0.2272"/>
          <dgm:constr type="w" for="ch" forName="image1" refType="w" fact="0.1425"/>
          <dgm:constr type="h" for="ch" forName="image1" refType="h" fact="0.2049"/>
          <dgm:constr type="l" for="ch" forName="imageaccent1" refType="w" fact="0.0976"/>
          <dgm:constr type="t" for="ch" forName="imageaccent1" refType="h" fact="0.4048"/>
          <dgm:constr type="w" for="ch" forName="imageaccent1" refType="w" fact="0.0166"/>
          <dgm:constr type="h" for="ch" forName="imageaccent1" refType="h" fact="0.024"/>
          <dgm:constr type="l" for="ch" forName="textaccent2" refType="w" fact="0.3432"/>
          <dgm:constr type="t" for="ch" forName="textaccent2" refType="h" fact="0.4038"/>
          <dgm:constr type="w" for="ch" forName="textaccent2" refType="w" fact="0.0166"/>
          <dgm:constr type="h" for="ch" forName="textaccent2" refType="h" fact="0.024"/>
          <dgm:constr type="l" for="ch" forName="imageaccent2" refType="w" fact="0.3712"/>
          <dgm:constr type="t" for="ch" forName="imageaccent2" refType="h" fact="0.4312"/>
          <dgm:constr type="w" for="ch" forName="imageaccent2" refType="w" fact="0.0166"/>
          <dgm:constr type="h" for="ch" forName="imageaccent2" refType="h" fact="0.024"/>
          <dgm:constr type="l" for="ch" forName="textaccent3" refType="w" fact="0.2196"/>
          <dgm:constr type="t" for="ch" forName="textaccent3" refType="h" fact="0.1167"/>
          <dgm:constr type="w" for="ch" forName="textaccent3" refType="w" fact="0.0166"/>
          <dgm:constr type="h" for="ch" forName="textaccent3" refType="h" fact="0.024"/>
          <dgm:constr type="l" for="ch" forName="imageaccent3" refType="w" fact="0.2492"/>
          <dgm:constr type="t" for="ch" forName="imageaccent3" refType="h" fact="0.0908"/>
          <dgm:constr type="w" for="ch" forName="imageaccent3" refType="w" fact="0.0166"/>
          <dgm:constr type="h" for="ch" forName="imageaccent3" refType="h" fact="0.024"/>
          <dgm:constr type="l" for="ch" forName="textaccent4" refType="w" fact="0.491"/>
          <dgm:constr type="t" for="ch" forName="textaccent4" refType="h" fact="0.2042"/>
          <dgm:constr type="w" for="ch" forName="textaccent4" refType="w" fact="0.0166"/>
          <dgm:constr type="h" for="ch" forName="textaccent4" refType="h" fact="0.024"/>
          <dgm:constr type="l" for="ch" forName="imageaccent4" refType="w" fact="0.5181"/>
          <dgm:constr type="t" for="ch" forName="imageaccent4" refType="h" fact="0.2323"/>
          <dgm:constr type="w" for="ch" forName="imageaccent4" refType="w" fact="0.0166"/>
          <dgm:constr type="h" for="ch" forName="imageaccent4" refType="h" fact="0.024"/>
          <dgm:constr type="l" for="ch" forName="textaccent5" refType="w" fact="0.6136"/>
          <dgm:constr type="t" for="ch" forName="textaccent5" refType="h" fact="0.094"/>
          <dgm:constr type="w" for="ch" forName="textaccent5" refType="w" fact="0.0166"/>
          <dgm:constr type="h" for="ch" forName="textaccent5" refType="h" fact="0.024"/>
          <dgm:constr type="l" for="ch" forName="imageaccent5" refType="w" fact="0.6413"/>
          <dgm:constr type="t" for="ch" forName="imageaccent5" refType="h" fact="0.121"/>
          <dgm:constr type="w" for="ch" forName="imageaccent5" refType="w" fact="0.0166"/>
          <dgm:constr type="h" for="ch" forName="imageaccent5" refType="h" fact="0.024"/>
          <dgm:constr type="l" for="ch" forName="image6" refType="w" fact="0.4903"/>
          <dgm:constr type="t" for="ch" forName="image6" refType="h" fact="0.4548"/>
          <dgm:constr type="w" for="ch" forName="image6" refType="w" fact="0.1425"/>
          <dgm:constr type="h" for="ch" forName="image6" refType="h" fact="0.2049"/>
          <dgm:constr type="l" for="ch" forName="text6" refType="w" fact="0.6129"/>
          <dgm:constr type="t" for="ch" forName="text6" refType="h" fact="0.3426"/>
          <dgm:constr type="w" for="ch" forName="text6" refType="w" fact="0.1425"/>
          <dgm:constr type="h" for="ch" forName="text6" refType="h" fact="0.2049"/>
          <dgm:constr type="l" for="ch" forName="imageaccent6" refType="w" fact="0.6147"/>
          <dgm:constr type="t" for="ch" forName="imageaccent6" refType="h" fact="0.5447"/>
          <dgm:constr type="w" for="ch" forName="imageaccent6" refType="w" fact="0.0166"/>
          <dgm:constr type="h" for="ch" forName="imageaccent6" refType="h" fact="0.024"/>
          <dgm:constr type="l" for="ch" forName="textaccent6" refType="w" fact="0.6411"/>
          <dgm:constr type="t" for="ch" forName="textaccent6" refType="h" fact="0.5221"/>
          <dgm:constr type="w" for="ch" forName="textaccent6" refType="w" fact="0.0166"/>
          <dgm:constr type="h" for="ch" forName="textaccent6" refType="h" fact="0.024"/>
          <dgm:constr type="l" for="ch" forName="text7" refType="w" fact="0.2451"/>
          <dgm:constr type="t" for="ch" forName="text7" refType="h" fact="0.4535"/>
          <dgm:constr type="w" for="ch" forName="text7" refType="w" fact="0.1425"/>
          <dgm:constr type="h" for="ch" forName="text7" refType="h" fact="0.2049"/>
          <dgm:constr type="l" for="ch" forName="image7" refType="w" fact="0.1225"/>
          <dgm:constr type="t" for="ch" forName="image7" refType="h" fact="0.5674"/>
          <dgm:constr type="w" for="ch" forName="image7" refType="w" fact="0.1425"/>
          <dgm:constr type="h" for="ch" forName="image7" refType="h" fact="0.2049"/>
          <dgm:constr type="l" for="ch" forName="imageaccent7" refType="w" fact="0.2195"/>
          <dgm:constr type="t" for="ch" forName="imageaccent7" refType="h" fact="0.5703"/>
          <dgm:constr type="w" for="ch" forName="imageaccent7" refType="w" fact="0.0166"/>
          <dgm:constr type="h" for="ch" forName="imageaccent7" refType="h" fact="0.024"/>
          <dgm:constr type="l" for="ch" forName="textaccent7" refType="w" fact="0.2491"/>
          <dgm:constr type="t" for="ch" forName="textaccent7" refType="h" fact="0.5443"/>
          <dgm:constr type="w" for="ch" forName="textaccent7" refType="w" fact="0.0166"/>
          <dgm:constr type="h" for="ch" forName="textaccent7" refType="h" fact="0.024"/>
          <dgm:constr type="l" for="ch" forName="image8" refType="w" fact="0.6123"/>
          <dgm:constr type="t" for="ch" forName="image8" refType="h" fact="0.5696"/>
          <dgm:constr type="w" for="ch" forName="image8" refType="w" fact="0.1425"/>
          <dgm:constr type="h" for="ch" forName="image8" refType="h" fact="0.2049"/>
          <dgm:constr type="l" for="ch" forName="text8" refType="w" fact="0.7349"/>
          <dgm:constr type="t" for="ch" forName="text8" refType="h" fact="0.4574"/>
          <dgm:constr type="w" for="ch" forName="text8" refType="w" fact="0.1425"/>
          <dgm:constr type="h" for="ch" forName="text8" refType="h" fact="0.2049"/>
          <dgm:constr type="l" for="ch" forName="imageaccent8" refType="w" fact="0.7367"/>
          <dgm:constr type="t" for="ch" forName="imageaccent8" refType="h" fact="0.6595"/>
          <dgm:constr type="w" for="ch" forName="imageaccent8" refType="w" fact="0.0166"/>
          <dgm:constr type="h" for="ch" forName="imageaccent8" refType="h" fact="0.024"/>
          <dgm:constr type="l" for="ch" forName="textaccent8" refType="w" fact="0.7631"/>
          <dgm:constr type="t" for="ch" forName="textaccent8" refType="h" fact="0.6369"/>
          <dgm:constr type="w" for="ch" forName="textaccent8" refType="w" fact="0.0166"/>
          <dgm:constr type="h" for="ch" forName="textaccent8" refType="h" fact="0.024"/>
          <dgm:constr type="l" for="ch" forName="text9" refType="w" fact="0.7354"/>
          <dgm:constr type="t" for="ch" forName="text9" refType="h" fact="0.0044"/>
          <dgm:constr type="w" for="ch" forName="text9" refType="w" fact="0.1425"/>
          <dgm:constr type="h" for="ch" forName="text9" refType="h" fact="0.2049"/>
          <dgm:constr type="l" for="ch" forName="textaccent9" refType="w" fact="0.8339"/>
          <dgm:constr type="t" for="ch" forName="textaccent9" refType="h" fact="0.1846"/>
          <dgm:constr type="w" for="ch" forName="textaccent9" refType="w" fact="0.0166"/>
          <dgm:constr type="h" for="ch" forName="textaccent9" refType="h" fact="0.024"/>
          <dgm:constr type="l" for="ch" forName="image9" refType="w" fact="0.7354"/>
          <dgm:constr type="t" for="ch" forName="image9" refType="h" fact="0.2306"/>
          <dgm:constr type="w" for="ch" forName="image9" refType="w" fact="0.1425"/>
          <dgm:constr type="h" for="ch" forName="image9" refType="h" fact="0.2049"/>
          <dgm:constr type="l" for="ch" forName="imageaccent9" refType="w" fact="0.8339"/>
          <dgm:constr type="t" for="ch" forName="imageaccent9" refType="h" fact="0.2318"/>
          <dgm:constr type="w" for="ch" forName="imageaccent9" refType="w" fact="0.0166"/>
          <dgm:constr type="h" for="ch" forName="imageaccent9" refType="h" fact="0.024"/>
          <dgm:constr type="l" for="ch" forName="image10" refType="w" fact="0.2446"/>
          <dgm:constr type="t" for="ch" forName="image10" refType="h" fact="0.6805"/>
          <dgm:constr type="w" for="ch" forName="image10" refType="w" fact="0.1425"/>
          <dgm:constr type="h" for="ch" forName="image10" refType="h" fact="0.2049"/>
          <dgm:constr type="l" for="ch" forName="text10" refType="w" fact="0.3672"/>
          <dgm:constr type="t" for="ch" forName="text10" refType="h" fact="0.5683"/>
          <dgm:constr type="w" for="ch" forName="text10" refType="w" fact="0.1425"/>
          <dgm:constr type="h" for="ch" forName="text10" refType="h" fact="0.2049"/>
          <dgm:constr type="l" for="ch" forName="imageaccent10" refType="w" fact="0.369"/>
          <dgm:constr type="t" for="ch" forName="imageaccent10" refType="h" fact="0.7704"/>
          <dgm:constr type="w" for="ch" forName="imageaccent10" refType="w" fact="0.0166"/>
          <dgm:constr type="h" for="ch" forName="imageaccent10" refType="h" fact="0.024"/>
          <dgm:constr type="l" for="ch" forName="textaccent10" refType="w" fact="0.3954"/>
          <dgm:constr type="t" for="ch" forName="textaccent10" refType="h" fact="0.7478"/>
          <dgm:constr type="w" for="ch" forName="textaccent10" refType="w" fact="0.0166"/>
          <dgm:constr type="h" for="ch" forName="textaccent10" refType="h" fact="0.024"/>
          <dgm:constr type="l" for="ch" forName="text11" refType="w" fact="0.612"/>
          <dgm:constr type="t" for="ch" forName="text11" refType="h" fact="0.7951"/>
          <dgm:constr type="w" for="ch" forName="text11" refType="w" fact="0.1425"/>
          <dgm:constr type="h" for="ch" forName="text11" refType="h" fact="0.2049"/>
          <dgm:constr type="l" for="ch" forName="image11" refType="w" fact="0.4894"/>
          <dgm:constr type="t" for="ch" forName="image11" refType="h" fact="0.6816"/>
          <dgm:constr type="w" for="ch" forName="image11" refType="w" fact="0.1425"/>
          <dgm:constr type="h" for="ch" forName="image11" refType="h" fact="0.2049"/>
          <dgm:constr type="l" for="ch" forName="imageaccent11" refType="w" fact="0.5874"/>
          <dgm:constr type="t" for="ch" forName="imageaccent11" refType="h" fact="0.8589"/>
          <dgm:constr type="w" for="ch" forName="imageaccent11" refType="w" fact="0.0166"/>
          <dgm:constr type="h" for="ch" forName="imageaccent11" refType="h" fact="0.024"/>
          <dgm:constr type="l" for="ch" forName="textaccent11" refType="w" fact="0.6154"/>
          <dgm:constr type="t" for="ch" forName="textaccent11" refType="h" fact="0.8863"/>
          <dgm:constr type="w" for="ch" forName="textaccent11" refType="w" fact="0.0166"/>
          <dgm:constr type="h" for="ch" forName="textaccent11" refType="h" fact="0.024"/>
          <dgm:constr type="l" for="ch" forName="text12" refType="w" fact="0.735"/>
          <dgm:constr type="t" for="ch" forName="text12" refType="h" fact="0.684"/>
          <dgm:constr type="w" for="ch" forName="text12" refType="w" fact="0.1425"/>
          <dgm:constr type="h" for="ch" forName="text12" refType="h" fact="0.2049"/>
          <dgm:constr type="l" for="ch" forName="image12" refType="w" fact="0.8575"/>
          <dgm:constr type="t" for="ch" forName="image12" refType="h" fact="0.5718"/>
          <dgm:constr type="w" for="ch" forName="image12" refType="w" fact="0.1425"/>
          <dgm:constr type="h" for="ch" forName="image12" refType="h" fact="0.2049"/>
          <dgm:constr type="l" for="ch" forName="textaccent12" refType="w" fact="0.8594"/>
          <dgm:constr type="t" for="ch" forName="textaccent12" refType="h" fact="0.7739"/>
          <dgm:constr type="w" for="ch" forName="textaccent12" refType="w" fact="0.0166"/>
          <dgm:constr type="h" for="ch" forName="textaccent12" refType="h" fact="0.024"/>
          <dgm:constr type="l" for="ch" forName="imageaccent12" refType="w" fact="0.8858"/>
          <dgm:constr type="t" for="ch" forName="imageaccent12" refType="h" fact="0.7513"/>
          <dgm:constr type="w" for="ch" forName="imageaccent12" refType="w" fact="0.0166"/>
          <dgm:constr type="h" for="ch" forName="imageaccent12" refType="h" fact="0.024"/>
        </dgm:constrLst>
      </dgm:else>
    </dgm:choose>
    <dgm:forEach name="wrapper" axis="self" ptType="parTrans">
      <dgm:forEach name="wrapper2" axis="self" ptType="sibTrans" st="2">
        <dgm:forEach name="textRepeat" axis="self">
          <dgm:layoutNode name="textRepeatNode" styleLbl="alignNode1">
            <dgm:varLst>
              <dgm:chMax val="0"/>
              <dgm:chPref val="0"/>
              <dgm:bulletEnabled val="1"/>
            </dgm:varLst>
            <dgm:alg type="tx"/>
            <dgm:shape xmlns:r="http://schemas.openxmlformats.org/officeDocument/2006/relationships" type="hexagon" r:blip="">
              <dgm:adjLst>
                <dgm:adj idx="1" val="0.25"/>
                <dgm:adj idx="2" val="1.1547"/>
              </dgm:adjLst>
            </dgm:shape>
            <dgm:presOf axis="desOrSelf" ptType="node"/>
            <dgm:constrLst>
              <dgm:constr type="lMarg" refType="primFontSz" fact="0"/>
              <dgm:constr type="rMarg" refType="primFontSz" fact="0"/>
              <dgm:constr type="tMarg" refType="primFontSz" fact="0.1"/>
              <dgm:constr type="bMarg" refType="primFontSz" fact="0.1"/>
            </dgm:constrLst>
            <dgm:ruleLst>
              <dgm:rule type="primFontSz" val="5" fact="NaN" max="NaN"/>
            </dgm:ruleLst>
          </dgm:layoutNode>
        </dgm:forEach>
        <dgm:forEach name="accentRepeat" axis="self">
          <dgm:layoutNode name="accentRepeatNode" styleLbl="solidAlignAcc1">
            <dgm:alg type="sp"/>
            <dgm:shape xmlns:r="http://schemas.openxmlformats.org/officeDocument/2006/relationships" type="hexagon" r:blip="">
              <dgm:adjLst>
                <dgm:adj idx="1" val="0.25"/>
                <dgm:adj idx="2" val="1.1547"/>
              </dgm:adjLst>
            </dgm:shape>
            <dgm:presOf/>
          </dgm:layoutNode>
        </dgm:forEach>
        <dgm:forEach name="imageRepeat" axis="self">
          <dgm:layoutNode name="imageRepeatNode" styleLbl="alignAcc1">
            <dgm:alg type="sp"/>
            <dgm:shape xmlns:r="http://schemas.openxmlformats.org/officeDocument/2006/relationships" type="hexagon" r:blip="" blipPhldr="1">
              <dgm:adjLst>
                <dgm:adj idx="1" val="0.25"/>
                <dgm:adj idx="2" val="1.1547"/>
              </dgm:adjLst>
            </dgm:shape>
            <dgm:presOf axis="self"/>
          </dgm:layoutNode>
        </dgm:forEach>
      </dgm:forEach>
    </dgm:forEach>
    <dgm:forEach name="Name14" axis="ch" ptType="node" cnt="1">
      <dgm:layoutNode name="text1">
        <dgm:alg type="sp"/>
        <dgm:shape xmlns:r="http://schemas.openxmlformats.org/officeDocument/2006/relationships" r:blip="">
          <dgm:adjLst/>
        </dgm:shape>
        <dgm:presOf/>
        <dgm:constrLst/>
        <dgm:forEach name="Name15" ref="textRepeat"/>
      </dgm:layoutNode>
      <dgm:layoutNode name="textaccent1">
        <dgm:alg type="sp"/>
        <dgm:shape xmlns:r="http://schemas.openxmlformats.org/officeDocument/2006/relationships" r:blip="">
          <dgm:adjLst/>
        </dgm:shape>
        <dgm:presOf/>
        <dgm:constrLst/>
        <dgm:forEach name="Name16" ref="accentRepeat"/>
      </dgm:layoutNode>
    </dgm:forEach>
    <dgm:forEach name="Name17" axis="ch" ptType="sibTrans" hideLastTrans="0" cnt="1">
      <dgm:layoutNode name="image1">
        <dgm:alg type="sp"/>
        <dgm:shape xmlns:r="http://schemas.openxmlformats.org/officeDocument/2006/relationships" r:blip="">
          <dgm:adjLst/>
        </dgm:shape>
        <dgm:presOf/>
        <dgm:constrLst/>
        <dgm:forEach name="Name18" ref="imageRepeat"/>
      </dgm:layoutNode>
      <dgm:layoutNode name="imageaccent1">
        <dgm:alg type="sp"/>
        <dgm:shape xmlns:r="http://schemas.openxmlformats.org/officeDocument/2006/relationships" r:blip="">
          <dgm:adjLst/>
        </dgm:shape>
        <dgm:presOf/>
        <dgm:constrLst/>
        <dgm:forEach name="Name19" ref="accentRepeat"/>
      </dgm:layoutNode>
    </dgm:forEach>
    <dgm:forEach name="Name20" axis="ch" ptType="node" st="2" cnt="1">
      <dgm:layoutNode name="text2">
        <dgm:alg type="sp"/>
        <dgm:shape xmlns:r="http://schemas.openxmlformats.org/officeDocument/2006/relationships" r:blip="">
          <dgm:adjLst/>
        </dgm:shape>
        <dgm:presOf/>
        <dgm:constrLst/>
        <dgm:forEach name="Name21" ref="textRepeat"/>
      </dgm:layoutNode>
      <dgm:layoutNode name="textaccent2">
        <dgm:alg type="sp"/>
        <dgm:shape xmlns:r="http://schemas.openxmlformats.org/officeDocument/2006/relationships" r:blip="">
          <dgm:adjLst/>
        </dgm:shape>
        <dgm:presOf/>
        <dgm:constrLst/>
        <dgm:forEach name="Name22" ref="accentRepeat"/>
      </dgm:layoutNode>
    </dgm:forEach>
    <dgm:forEach name="Name23" axis="ch" ptType="sibTrans" hideLastTrans="0" st="2" cnt="1">
      <dgm:layoutNode name="image2">
        <dgm:alg type="sp"/>
        <dgm:shape xmlns:r="http://schemas.openxmlformats.org/officeDocument/2006/relationships" r:blip="">
          <dgm:adjLst/>
        </dgm:shape>
        <dgm:presOf/>
        <dgm:constrLst/>
        <dgm:forEach name="Name24" ref="imageRepeat"/>
      </dgm:layoutNode>
      <dgm:layoutNode name="imageaccent2">
        <dgm:alg type="sp"/>
        <dgm:shape xmlns:r="http://schemas.openxmlformats.org/officeDocument/2006/relationships" r:blip="">
          <dgm:adjLst/>
        </dgm:shape>
        <dgm:presOf/>
        <dgm:constrLst/>
        <dgm:forEach name="Name25" ref="accentRepeat"/>
      </dgm:layoutNode>
    </dgm:forEach>
    <dgm:forEach name="Name26" axis="ch" ptType="node" st="3" cnt="1">
      <dgm:layoutNode name="text3">
        <dgm:alg type="sp"/>
        <dgm:shape xmlns:r="http://schemas.openxmlformats.org/officeDocument/2006/relationships" r:blip="">
          <dgm:adjLst/>
        </dgm:shape>
        <dgm:presOf/>
        <dgm:constrLst/>
        <dgm:forEach name="Name27" ref="textRepeat"/>
      </dgm:layoutNode>
      <dgm:layoutNode name="textaccent3">
        <dgm:alg type="sp"/>
        <dgm:shape xmlns:r="http://schemas.openxmlformats.org/officeDocument/2006/relationships" r:blip="">
          <dgm:adjLst/>
        </dgm:shape>
        <dgm:presOf/>
        <dgm:constrLst/>
        <dgm:forEach name="Name28" ref="accentRepeat"/>
      </dgm:layoutNode>
    </dgm:forEach>
    <dgm:forEach name="Name29" axis="ch" ptType="sibTrans" hideLastTrans="0" st="3" cnt="1">
      <dgm:layoutNode name="image3">
        <dgm:alg type="sp"/>
        <dgm:shape xmlns:r="http://schemas.openxmlformats.org/officeDocument/2006/relationships" r:blip="">
          <dgm:adjLst/>
        </dgm:shape>
        <dgm:presOf/>
        <dgm:constrLst/>
        <dgm:forEach name="Name30" ref="imageRepeat"/>
      </dgm:layoutNode>
      <dgm:layoutNode name="imageaccent3">
        <dgm:alg type="sp"/>
        <dgm:shape xmlns:r="http://schemas.openxmlformats.org/officeDocument/2006/relationships" r:blip="">
          <dgm:adjLst/>
        </dgm:shape>
        <dgm:presOf/>
        <dgm:constrLst/>
        <dgm:forEach name="Name31" ref="accentRepeat"/>
      </dgm:layoutNode>
    </dgm:forEach>
    <dgm:forEach name="Name32" axis="ch" ptType="node" st="4" cnt="1">
      <dgm:layoutNode name="text4">
        <dgm:alg type="sp"/>
        <dgm:shape xmlns:r="http://schemas.openxmlformats.org/officeDocument/2006/relationships" r:blip="">
          <dgm:adjLst/>
        </dgm:shape>
        <dgm:presOf/>
        <dgm:constrLst/>
        <dgm:forEach name="Name33" ref="textRepeat"/>
      </dgm:layoutNode>
      <dgm:layoutNode name="textaccent4">
        <dgm:alg type="sp"/>
        <dgm:shape xmlns:r="http://schemas.openxmlformats.org/officeDocument/2006/relationships" r:blip="">
          <dgm:adjLst/>
        </dgm:shape>
        <dgm:presOf/>
        <dgm:constrLst/>
        <dgm:forEach name="Name34" ref="accentRepeat"/>
      </dgm:layoutNode>
    </dgm:forEach>
    <dgm:forEach name="Name35" axis="ch" ptType="sibTrans" hideLastTrans="0" st="4" cnt="1">
      <dgm:layoutNode name="image4">
        <dgm:alg type="sp"/>
        <dgm:shape xmlns:r="http://schemas.openxmlformats.org/officeDocument/2006/relationships" r:blip="">
          <dgm:adjLst/>
        </dgm:shape>
        <dgm:presOf/>
        <dgm:constrLst/>
        <dgm:forEach name="Name36" ref="imageRepeat"/>
      </dgm:layoutNode>
      <dgm:layoutNode name="imageaccent4">
        <dgm:alg type="sp"/>
        <dgm:shape xmlns:r="http://schemas.openxmlformats.org/officeDocument/2006/relationships" r:blip="">
          <dgm:adjLst/>
        </dgm:shape>
        <dgm:presOf/>
        <dgm:constrLst/>
        <dgm:forEach name="Name37" ref="accentRepeat"/>
      </dgm:layoutNode>
    </dgm:forEach>
    <dgm:forEach name="Name38" axis="ch" ptType="node" st="5" cnt="1">
      <dgm:layoutNode name="text5">
        <dgm:alg type="sp"/>
        <dgm:shape xmlns:r="http://schemas.openxmlformats.org/officeDocument/2006/relationships" r:blip="">
          <dgm:adjLst/>
        </dgm:shape>
        <dgm:presOf/>
        <dgm:constrLst/>
        <dgm:forEach name="Name39" ref="textRepeat"/>
      </dgm:layoutNode>
      <dgm:layoutNode name="textaccent5">
        <dgm:alg type="sp"/>
        <dgm:shape xmlns:r="http://schemas.openxmlformats.org/officeDocument/2006/relationships" r:blip="">
          <dgm:adjLst/>
        </dgm:shape>
        <dgm:presOf/>
        <dgm:constrLst/>
        <dgm:forEach name="Name40" ref="accentRepeat"/>
      </dgm:layoutNode>
    </dgm:forEach>
    <dgm:forEach name="Name41" axis="ch" ptType="sibTrans" hideLastTrans="0" st="5" cnt="1">
      <dgm:layoutNode name="image5">
        <dgm:alg type="sp"/>
        <dgm:shape xmlns:r="http://schemas.openxmlformats.org/officeDocument/2006/relationships" r:blip="">
          <dgm:adjLst/>
        </dgm:shape>
        <dgm:presOf/>
        <dgm:constrLst/>
        <dgm:forEach name="Name42" ref="imageRepeat"/>
      </dgm:layoutNode>
      <dgm:layoutNode name="imageaccent5">
        <dgm:alg type="sp"/>
        <dgm:shape xmlns:r="http://schemas.openxmlformats.org/officeDocument/2006/relationships" r:blip="">
          <dgm:adjLst/>
        </dgm:shape>
        <dgm:presOf/>
        <dgm:constrLst/>
        <dgm:forEach name="Name43" ref="accentRepeat"/>
      </dgm:layoutNode>
    </dgm:forEach>
    <dgm:forEach name="Name44" axis="ch" ptType="node" st="6" cnt="1">
      <dgm:layoutNode name="text6">
        <dgm:alg type="sp"/>
        <dgm:shape xmlns:r="http://schemas.openxmlformats.org/officeDocument/2006/relationships" r:blip="">
          <dgm:adjLst/>
        </dgm:shape>
        <dgm:presOf/>
        <dgm:constrLst/>
        <dgm:forEach name="Name45" ref="textRepeat"/>
      </dgm:layoutNode>
      <dgm:layoutNode name="textaccent6">
        <dgm:alg type="sp"/>
        <dgm:shape xmlns:r="http://schemas.openxmlformats.org/officeDocument/2006/relationships" r:blip="">
          <dgm:adjLst/>
        </dgm:shape>
        <dgm:presOf/>
        <dgm:constrLst/>
        <dgm:forEach name="Name46" ref="accentRepeat"/>
      </dgm:layoutNode>
    </dgm:forEach>
    <dgm:forEach name="Name47" axis="ch" ptType="sibTrans" hideLastTrans="0" st="6" cnt="1">
      <dgm:layoutNode name="image6">
        <dgm:alg type="sp"/>
        <dgm:shape xmlns:r="http://schemas.openxmlformats.org/officeDocument/2006/relationships" r:blip="">
          <dgm:adjLst/>
        </dgm:shape>
        <dgm:presOf/>
        <dgm:constrLst/>
        <dgm:forEach name="Name48" ref="imageRepeat"/>
      </dgm:layoutNode>
      <dgm:layoutNode name="imageaccent6">
        <dgm:alg type="sp"/>
        <dgm:shape xmlns:r="http://schemas.openxmlformats.org/officeDocument/2006/relationships" r:blip="">
          <dgm:adjLst/>
        </dgm:shape>
        <dgm:presOf/>
        <dgm:constrLst/>
        <dgm:forEach name="Name49" ref="accentRepeat"/>
      </dgm:layoutNode>
    </dgm:forEach>
    <dgm:forEach name="Name50" axis="ch" ptType="node" st="7" cnt="1">
      <dgm:layoutNode name="text7">
        <dgm:alg type="sp"/>
        <dgm:shape xmlns:r="http://schemas.openxmlformats.org/officeDocument/2006/relationships" r:blip="">
          <dgm:adjLst/>
        </dgm:shape>
        <dgm:presOf/>
        <dgm:constrLst/>
        <dgm:forEach name="Name51" ref="textRepeat"/>
      </dgm:layoutNode>
      <dgm:layoutNode name="textaccent7">
        <dgm:alg type="sp"/>
        <dgm:shape xmlns:r="http://schemas.openxmlformats.org/officeDocument/2006/relationships" r:blip="">
          <dgm:adjLst/>
        </dgm:shape>
        <dgm:presOf/>
        <dgm:constrLst/>
        <dgm:forEach name="Name52" ref="accentRepeat"/>
      </dgm:layoutNode>
    </dgm:forEach>
    <dgm:forEach name="Name53" axis="ch" ptType="sibTrans" hideLastTrans="0" st="7" cnt="1">
      <dgm:layoutNode name="image7">
        <dgm:alg type="sp"/>
        <dgm:shape xmlns:r="http://schemas.openxmlformats.org/officeDocument/2006/relationships" r:blip="">
          <dgm:adjLst/>
        </dgm:shape>
        <dgm:presOf/>
        <dgm:constrLst/>
        <dgm:forEach name="Name54" ref="imageRepeat"/>
      </dgm:layoutNode>
      <dgm:layoutNode name="imageaccent7">
        <dgm:alg type="sp"/>
        <dgm:shape xmlns:r="http://schemas.openxmlformats.org/officeDocument/2006/relationships" r:blip="">
          <dgm:adjLst/>
        </dgm:shape>
        <dgm:presOf/>
        <dgm:constrLst/>
        <dgm:forEach name="Name55" ref="accentRepeat"/>
      </dgm:layoutNode>
    </dgm:forEach>
    <dgm:forEach name="Name56" axis="ch" ptType="node" st="8" cnt="1">
      <dgm:layoutNode name="text8">
        <dgm:alg type="sp"/>
        <dgm:shape xmlns:r="http://schemas.openxmlformats.org/officeDocument/2006/relationships" r:blip="">
          <dgm:adjLst/>
        </dgm:shape>
        <dgm:presOf/>
        <dgm:constrLst/>
        <dgm:forEach name="Name57" ref="textRepeat"/>
      </dgm:layoutNode>
      <dgm:layoutNode name="textaccent8">
        <dgm:alg type="sp"/>
        <dgm:shape xmlns:r="http://schemas.openxmlformats.org/officeDocument/2006/relationships" r:blip="">
          <dgm:adjLst/>
        </dgm:shape>
        <dgm:presOf/>
        <dgm:constrLst/>
        <dgm:forEach name="Name58" ref="accentRepeat"/>
      </dgm:layoutNode>
    </dgm:forEach>
    <dgm:forEach name="Name59" axis="ch" ptType="sibTrans" hideLastTrans="0" st="8" cnt="1">
      <dgm:layoutNode name="image8">
        <dgm:alg type="sp"/>
        <dgm:shape xmlns:r="http://schemas.openxmlformats.org/officeDocument/2006/relationships" r:blip="">
          <dgm:adjLst/>
        </dgm:shape>
        <dgm:presOf/>
        <dgm:constrLst/>
        <dgm:forEach name="Name60" ref="imageRepeat"/>
      </dgm:layoutNode>
      <dgm:layoutNode name="imageaccent8">
        <dgm:alg type="sp"/>
        <dgm:shape xmlns:r="http://schemas.openxmlformats.org/officeDocument/2006/relationships" r:blip="">
          <dgm:adjLst/>
        </dgm:shape>
        <dgm:presOf/>
        <dgm:constrLst/>
        <dgm:forEach name="Name61" ref="accentRepeat"/>
      </dgm:layoutNode>
    </dgm:forEach>
    <dgm:forEach name="Name62" axis="ch" ptType="node" st="9" cnt="1">
      <dgm:layoutNode name="text9">
        <dgm:alg type="sp"/>
        <dgm:shape xmlns:r="http://schemas.openxmlformats.org/officeDocument/2006/relationships" r:blip="">
          <dgm:adjLst/>
        </dgm:shape>
        <dgm:presOf/>
        <dgm:constrLst/>
        <dgm:forEach name="Name63" ref="textRepeat"/>
      </dgm:layoutNode>
      <dgm:layoutNode name="textaccent9">
        <dgm:alg type="sp"/>
        <dgm:shape xmlns:r="http://schemas.openxmlformats.org/officeDocument/2006/relationships" r:blip="">
          <dgm:adjLst/>
        </dgm:shape>
        <dgm:presOf/>
        <dgm:constrLst/>
        <dgm:forEach name="Name64" ref="accentRepeat"/>
      </dgm:layoutNode>
    </dgm:forEach>
    <dgm:forEach name="Name65" axis="ch" ptType="sibTrans" hideLastTrans="0" st="9" cnt="1">
      <dgm:layoutNode name="image9">
        <dgm:alg type="sp"/>
        <dgm:shape xmlns:r="http://schemas.openxmlformats.org/officeDocument/2006/relationships" r:blip="">
          <dgm:adjLst/>
        </dgm:shape>
        <dgm:presOf/>
        <dgm:constrLst/>
        <dgm:forEach name="Name66" ref="imageRepeat"/>
      </dgm:layoutNode>
      <dgm:layoutNode name="imageaccent9">
        <dgm:alg type="sp"/>
        <dgm:shape xmlns:r="http://schemas.openxmlformats.org/officeDocument/2006/relationships" r:blip="">
          <dgm:adjLst/>
        </dgm:shape>
        <dgm:presOf/>
        <dgm:constrLst/>
        <dgm:forEach name="Name67" ref="accentRepeat"/>
      </dgm:layoutNode>
    </dgm:forEach>
    <dgm:forEach name="Name68" axis="ch" ptType="node" st="10" cnt="1">
      <dgm:layoutNode name="text10">
        <dgm:alg type="sp"/>
        <dgm:shape xmlns:r="http://schemas.openxmlformats.org/officeDocument/2006/relationships" r:blip="">
          <dgm:adjLst/>
        </dgm:shape>
        <dgm:presOf/>
        <dgm:constrLst/>
        <dgm:forEach name="Name69" ref="textRepeat"/>
      </dgm:layoutNode>
      <dgm:layoutNode name="textaccent10">
        <dgm:alg type="sp"/>
        <dgm:shape xmlns:r="http://schemas.openxmlformats.org/officeDocument/2006/relationships" r:blip="">
          <dgm:adjLst/>
        </dgm:shape>
        <dgm:presOf/>
        <dgm:constrLst/>
        <dgm:forEach name="Name70" ref="accentRepeat"/>
      </dgm:layoutNode>
    </dgm:forEach>
    <dgm:forEach name="Name71" axis="ch" ptType="sibTrans" hideLastTrans="0" st="10" cnt="1">
      <dgm:layoutNode name="image10">
        <dgm:alg type="sp"/>
        <dgm:shape xmlns:r="http://schemas.openxmlformats.org/officeDocument/2006/relationships" r:blip="">
          <dgm:adjLst/>
        </dgm:shape>
        <dgm:presOf/>
        <dgm:constrLst/>
        <dgm:forEach name="Name72" ref="imageRepeat"/>
      </dgm:layoutNode>
      <dgm:layoutNode name="imageaccent10">
        <dgm:alg type="sp"/>
        <dgm:shape xmlns:r="http://schemas.openxmlformats.org/officeDocument/2006/relationships" r:blip="">
          <dgm:adjLst/>
        </dgm:shape>
        <dgm:presOf/>
        <dgm:constrLst/>
        <dgm:forEach name="Name73" ref="accentRepeat"/>
      </dgm:layoutNode>
    </dgm:forEach>
    <dgm:forEach name="Name74" axis="ch" ptType="node" st="11" cnt="1">
      <dgm:layoutNode name="text11">
        <dgm:alg type="sp"/>
        <dgm:shape xmlns:r="http://schemas.openxmlformats.org/officeDocument/2006/relationships" r:blip="">
          <dgm:adjLst/>
        </dgm:shape>
        <dgm:presOf/>
        <dgm:constrLst/>
        <dgm:forEach name="Name75" ref="textRepeat"/>
      </dgm:layoutNode>
      <dgm:layoutNode name="textaccent11">
        <dgm:alg type="sp"/>
        <dgm:shape xmlns:r="http://schemas.openxmlformats.org/officeDocument/2006/relationships" r:blip="">
          <dgm:adjLst/>
        </dgm:shape>
        <dgm:presOf/>
        <dgm:constrLst/>
        <dgm:forEach name="Name76" ref="accentRepeat"/>
      </dgm:layoutNode>
    </dgm:forEach>
    <dgm:forEach name="Name77" axis="ch" ptType="sibTrans" hideLastTrans="0" st="11" cnt="1">
      <dgm:layoutNode name="image11">
        <dgm:alg type="sp"/>
        <dgm:shape xmlns:r="http://schemas.openxmlformats.org/officeDocument/2006/relationships" r:blip="">
          <dgm:adjLst/>
        </dgm:shape>
        <dgm:presOf/>
        <dgm:constrLst/>
        <dgm:forEach name="Name78" ref="imageRepeat"/>
      </dgm:layoutNode>
      <dgm:layoutNode name="imageaccent11">
        <dgm:alg type="sp"/>
        <dgm:shape xmlns:r="http://schemas.openxmlformats.org/officeDocument/2006/relationships" r:blip="">
          <dgm:adjLst/>
        </dgm:shape>
        <dgm:presOf/>
        <dgm:constrLst/>
        <dgm:forEach name="Name79" ref="accentRepeat"/>
      </dgm:layoutNode>
    </dgm:forEach>
    <dgm:forEach name="Name80" axis="ch" ptType="node" st="12" cnt="1">
      <dgm:layoutNode name="text12">
        <dgm:alg type="sp"/>
        <dgm:shape xmlns:r="http://schemas.openxmlformats.org/officeDocument/2006/relationships" r:blip="">
          <dgm:adjLst/>
        </dgm:shape>
        <dgm:presOf/>
        <dgm:constrLst/>
        <dgm:forEach name="Name81" ref="textRepeat"/>
      </dgm:layoutNode>
      <dgm:layoutNode name="textaccent12">
        <dgm:alg type="sp"/>
        <dgm:shape xmlns:r="http://schemas.openxmlformats.org/officeDocument/2006/relationships" r:blip="">
          <dgm:adjLst/>
        </dgm:shape>
        <dgm:presOf/>
        <dgm:constrLst/>
        <dgm:forEach name="Name82" ref="accentRepeat"/>
      </dgm:layoutNode>
    </dgm:forEach>
    <dgm:forEach name="Name83" axis="ch" ptType="sibTrans" hideLastTrans="0" st="12" cnt="1">
      <dgm:layoutNode name="image12">
        <dgm:alg type="sp"/>
        <dgm:shape xmlns:r="http://schemas.openxmlformats.org/officeDocument/2006/relationships" r:blip="">
          <dgm:adjLst/>
        </dgm:shape>
        <dgm:presOf/>
        <dgm:constrLst/>
        <dgm:forEach name="Name84" ref="imageRepeat"/>
      </dgm:layoutNode>
      <dgm:layoutNode name="imageaccent12">
        <dgm:alg type="sp"/>
        <dgm:shape xmlns:r="http://schemas.openxmlformats.org/officeDocument/2006/relationships" r:blip="">
          <dgm:adjLst/>
        </dgm:shape>
        <dgm:presOf/>
        <dgm:constrLst/>
        <dgm:forEach name="Name85" ref="accentRepeat"/>
      </dgm:layoutNode>
    </dgm:forEach>
  </dgm:layoutNode>
</dgm:layoutDef>
</file>

<file path=ppt/diagrams/layout1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8/layout/AscendingPictureAccentProcess">
  <dgm:title val=""/>
  <dgm:desc val=""/>
  <dgm:catLst>
    <dgm:cat type="process" pri="22500"/>
    <dgm:cat type="picture" pri="16000"/>
    <dgm:cat type="pictureconvert" pri="16000"/>
  </dgm:catLst>
  <dgm:samp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shape xmlns:r="http://schemas.openxmlformats.org/officeDocument/2006/relationships" r:blip="">
      <dgm:adjLst/>
    </dgm:shape>
    <dgm:choose name="Name1">
      <dgm:if name="Name2" axis="ch" ptType="node" func="cnt" op="equ" val="1">
        <dgm:choose name="Name3">
          <dgm:if name="Name4" func="var" arg="dir" op="equ" val="norm">
            <dgm:choose name="Name5">
              <dgm:if name="Name6" axis="des" func="maxDepth" op="gt" val="1">
                <dgm:alg type="composite">
                  <dgm:param type="ar" val="2.7"/>
                </dgm:alg>
                <dgm:constrLst>
                  <dgm:constr type="primFontSz" for="ch" forName="parTx1" op="equ" val="65"/>
                  <dgm:constr type="primFontSz" for="ch" forName="desTx1" op="equ" val="65"/>
                  <dgm:constr type="userD" refType="w" fact="0.0247"/>
                  <dgm:constr type="l" for="ch" forName="parTx1" refType="w" fact="0.2711"/>
                  <dgm:constr type="t" for="ch" forName="parTx1" refType="h" fact="0.9603"/>
                  <dgm:constr type="w" for="ch" forName="parTx1" refType="w" fact="0.5325"/>
                  <dgm:constr type="h" for="ch" forName="parTx1" refType="h" fact="0.3856"/>
                  <dgm:constr type="ctrX" for="ch" forName="picture1" refType="w" fact="0.2469"/>
                  <dgm:constr type="ctrY" for="ch" forName="picture1" refType="h" fact="0.9"/>
                  <dgm:constr type="w" for="ch" forName="picture1" refType="w" fact="0.2469"/>
                  <dgm:constr type="h" for="ch" forName="picture1" refType="h" fact="0.6667"/>
                  <dgm:constr type="l" for="ch" forName="desTx1" refType="r" refFor="ch" refForName="parTx1"/>
                  <dgm:constr type="r" for="ch" forName="desTx1" refType="w"/>
                  <dgm:constr type="t" for="ch" forName="desTx1" refType="t" refFor="ch" refForName="parTx1"/>
                  <dgm:constr type="h" for="ch" forName="desTx1" refType="h" refFor="ch" refForName="parTx1"/>
                </dgm:constrLst>
              </dgm:if>
              <dgm:else name="Name7">
                <dgm:alg type="composite">
                  <dgm:param type="ar" val="2"/>
                </dgm:alg>
                <dgm:constrLst>
                  <dgm:constr type="primFontSz" for="ch" forName="parTx1" op="equ" val="65"/>
                  <dgm:constr type="userD" refType="w" fact="0.0333"/>
                  <dgm:constr type="l" for="ch" forName="parTx1" refType="w" fact="0.366"/>
                  <dgm:constr type="t" for="ch" forName="parTx1" refType="h" fact="0.7113"/>
                  <dgm:constr type="w" for="ch" forName="parTx1" refType="w" fact="0.7189"/>
                  <dgm:constr type="h" for="ch" forName="parTx1" refType="h" fact="0.3856"/>
                  <dgm:constr type="ctrX" for="ch" forName="picture1" refType="w" fact="0.3333"/>
                  <dgm:constr type="ctrY" for="ch" forName="picture1" refType="h" fact="0.6667"/>
                  <dgm:constr type="w" for="ch" forName="picture1" refType="w" fact="0.3333"/>
                  <dgm:constr type="h" for="ch" forName="picture1" refType="h" fact="0.6667"/>
                </dgm:constrLst>
              </dgm:else>
            </dgm:choose>
          </dgm:if>
          <dgm:else name="Name8">
            <dgm:choose name="Name9">
              <dgm:if name="Name10" axis="des" func="maxDepth" op="gt" val="1">
                <dgm:alg type="composite">
                  <dgm:param type="ar" val="2.7"/>
                </dgm:alg>
                <dgm:constrLst>
                  <dgm:constr type="primFontSz" for="ch" forName="parTx1" op="equ" val="65"/>
                  <dgm:constr type="primFontSz" for="ch" forName="desTx1" op="equ" val="65"/>
                  <dgm:constr type="userD" refType="w" fact="0.0247"/>
                  <dgm:constr type="r" for="ch" forName="parTx1" refType="w" fact="0.7289"/>
                  <dgm:constr type="t" for="ch" forName="parTx1" refType="h" fact="0.9603"/>
                  <dgm:constr type="w" for="ch" forName="parTx1" refType="w" fact="0.5325"/>
                  <dgm:constr type="h" for="ch" forName="parTx1" refType="h" fact="0.3856"/>
                  <dgm:constr type="ctrX" for="ch" forName="picture1" refType="w" fact="0.7531"/>
                  <dgm:constr type="ctrY" for="ch" forName="picture1" refType="h" fact="0.9"/>
                  <dgm:constr type="w" for="ch" forName="picture1" refType="w" fact="0.2469"/>
                  <dgm:constr type="h" for="ch" forName="picture1" refType="h" fact="0.6667"/>
                  <dgm:constr type="r" for="ch" forName="desTx1" refType="l" refFor="ch" refForName="parTx1"/>
                  <dgm:constr type="l" for="ch" forName="desTx1"/>
                  <dgm:constr type="t" for="ch" forName="desTx1" refType="t" refFor="ch" refForName="parTx1"/>
                  <dgm:constr type="h" for="ch" forName="desTx1" refType="h" refFor="ch" refForName="parTx1"/>
                </dgm:constrLst>
              </dgm:if>
              <dgm:else name="Name11">
                <dgm:alg type="composite">
                  <dgm:param type="ar" val="2"/>
                </dgm:alg>
                <dgm:constrLst>
                  <dgm:constr type="primFontSz" for="ch" forName="parTx1" op="equ" val="65"/>
                  <dgm:constr type="userD" refType="w" fact="0.0333"/>
                  <dgm:constr type="r" for="ch" forName="parTx1" refType="w" fact="0.634"/>
                  <dgm:constr type="t" for="ch" forName="parTx1" refType="h" fact="0.7113"/>
                  <dgm:constr type="w" for="ch" forName="parTx1" refType="w" fact="0.7189"/>
                  <dgm:constr type="h" for="ch" forName="parTx1" refType="h" fact="0.3856"/>
                  <dgm:constr type="ctrX" for="ch" forName="picture1" refType="w" fact="0.6667"/>
                  <dgm:constr type="ctrY" for="ch" forName="picture1" refType="h" fact="0.6667"/>
                  <dgm:constr type="w" for="ch" forName="picture1" refType="w" fact="0.3333"/>
                  <dgm:constr type="h" for="ch" forName="picture1" refType="h" fact="0.6667"/>
                </dgm:constrLst>
              </dgm:else>
            </dgm:choose>
          </dgm:else>
        </dgm:choose>
      </dgm:if>
      <dgm:if name="Name12" axis="ch" ptType="node" func="cnt" op="equ" val="2">
        <dgm:choose name="Name13">
          <dgm:if name="Name14" func="var" arg="dir" op="equ" val="norm">
            <dgm:choose name="Name15">
              <dgm:if name="Name16" axis="des" func="maxDepth" op="gt" val="1">
                <dgm:alg type="composite">
                  <dgm:param type="ar" val="2"/>
                </dgm:alg>
                <dgm:constrLst>
                  <dgm:constr type="primFontSz" for="ch" forName="parTx1" op="equ" val="65"/>
                  <dgm:constr type="primFontSz" for="ch" forName="parTx2" refType="primFontSz" refFor="ch" refForName="parTx1" op="equ"/>
                  <dgm:constr type="primFontSz" for="ch" forName="desTx1" op="equ" val="65"/>
                  <dgm:constr type="primFontSz" for="ch" forName="desTx2" refType="primFontSz" refFor="ch" refForName="desTx1" op="equ"/>
                  <dgm:constr type="userD" refType="w" fact="0.0188"/>
                  <dgm:constr type="ctrX" for="ch" forName="dot1" refType="w" fact="0.3221"/>
                  <dgm:constr type="ctrY" for="ch" forName="dot1" refType="h" fact="0.5911"/>
                  <dgm:constr type="w" for="ch" forName="dot1" refType="userD"/>
                  <dgm:constr type="h" for="ch" forName="dot1" refType="userD"/>
                  <dgm:constr type="ctrX" for="ch" forName="dot2" refType="w" fact="0.3056"/>
                  <dgm:constr type="ctrY" for="ch" forName="dot2" refType="h" fact="0.644"/>
                  <dgm:constr type="w" for="ch" forName="dot2" refType="userD"/>
                  <dgm:constr type="h" for="ch" forName="dot2" refType="userD"/>
                  <dgm:constr type="ctrX" for="ch" forName="dot3" refType="w" fact="0.2859"/>
                  <dgm:constr type="ctrY" for="ch" forName="dot3" refType="h" fact="0.6898"/>
                  <dgm:constr type="w" for="ch" forName="dot3" refType="userD"/>
                  <dgm:constr type="h" for="ch" forName="dot3" refType="userD"/>
                  <dgm:constr type="ctrX" for="ch" forName="dotArrow1" refType="w" fact="0.3095"/>
                  <dgm:constr type="ctrY" for="ch" forName="dotArrow1" refType="h" fact="0.0587"/>
                  <dgm:constr type="w" for="ch" forName="dotArrow1" refType="userD"/>
                  <dgm:constr type="h" for="ch" forName="dotArrow1" refType="userD"/>
                  <dgm:constr type="ctrX" for="ch" forName="dotArrow2" refType="w" fact="0.3346"/>
                  <dgm:constr type="ctrY" for="ch" forName="dotArrow2" refType="h" fact="0.0287"/>
                  <dgm:constr type="w" for="ch" forName="dotArrow2" refType="userD"/>
                  <dgm:constr type="h" for="ch" forName="dotArrow2" refType="userD"/>
                  <dgm:constr type="ctrX" for="ch" forName="dotArrow3" refType="w" fact="0.3597"/>
                  <dgm:constr type="ctrY" for="ch" forName="dotArrow3" refType="h" fact="-0.0013"/>
                  <dgm:constr type="w" for="ch" forName="dotArrow3" refType="userD"/>
                  <dgm:constr type="h" for="ch" forName="dotArrow3" refType="userD"/>
                  <dgm:constr type="ctrX" for="ch" forName="dotArrow4" refType="w" fact="0.3848"/>
                  <dgm:constr type="ctrY" for="ch" forName="dotArrow4" refType="h" fact="0.0287"/>
                  <dgm:constr type="w" for="ch" forName="dotArrow4" refType="userD"/>
                  <dgm:constr type="h" for="ch" forName="dotArrow4" refType="userD"/>
                  <dgm:constr type="ctrX" for="ch" forName="dotArrow5" refType="w" fact="0.41"/>
                  <dgm:constr type="ctrY" for="ch" forName="dotArrow5" refType="h" fact="0.0587"/>
                  <dgm:constr type="w" for="ch" forName="dotArrow5" refType="userD"/>
                  <dgm:constr type="h" for="ch" forName="dotArrow5" refType="userD"/>
                  <dgm:constr type="ctrX" for="ch" forName="dotArrow6" refType="w" fact="0.3597"/>
                  <dgm:constr type="ctrY" for="ch" forName="dotArrow6" refType="h" fact="0.062"/>
                  <dgm:constr type="w" for="ch" forName="dotArrow6" refType="userD"/>
                  <dgm:constr type="h" for="ch" forName="dotArrow6" refType="userD"/>
                  <dgm:constr type="ctrX" for="ch" forName="dotArrow7" refType="w" fact="0.3597"/>
                  <dgm:constr type="ctrY" for="ch" forName="dotArrow7" refType="h" fact="0.1253"/>
                  <dgm:constr type="w" for="ch" forName="dotArrow7" refType="userD"/>
                  <dgm:constr type="h" for="ch" forName="dotArrow7" refType="userD"/>
                  <dgm:constr type="l" for="ch" forName="parTx1" refType="w" fact="0.197"/>
                  <dgm:constr type="t" for="ch" forName="parTx1" refType="h" fact="0.8169"/>
                  <dgm:constr type="w" for="ch" forName="parTx1" refType="w" fact="0.4064"/>
                  <dgm:constr type="h" for="ch" forName="parTx1" refType="h" fact="0.218"/>
                  <dgm:constr type="ctrX" for="ch" forName="picture1" refType="w" fact="0.1785"/>
                  <dgm:constr type="ctrY" for="ch" forName="picture1" refType="h" fact="0.7834"/>
                  <dgm:constr type="w" for="ch" forName="picture1" refType="w" fact="0.1884"/>
                  <dgm:constr type="h" for="ch" forName="picture1" refType="h" fact="0.3768"/>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3688"/>
                  <dgm:constr type="t" for="ch" forName="parTx2" refType="h" fact="0.3905"/>
                  <dgm:constr type="w" for="ch" forName="parTx2" refType="w" fact="0.4064"/>
                  <dgm:constr type="h" for="ch" forName="parTx2" refType="h" fact="0.218"/>
                  <dgm:constr type="ctrX" for="ch" forName="picture2" refType="w" fact="0.3503"/>
                  <dgm:constr type="ctrY" for="ch" forName="picture2" refType="h" fact="0.357"/>
                  <dgm:constr type="w" for="ch" forName="picture2" refType="w" fact="0.1884"/>
                  <dgm:constr type="h" for="ch" forName="picture2" refType="h" fact="0.3768"/>
                  <dgm:constr type="l" for="ch" forName="desTx2" refType="r" refFor="ch" refForName="parTx2"/>
                  <dgm:constr type="r" for="ch" forName="desTx2" refType="w"/>
                  <dgm:constr type="t" for="ch" forName="desTx2" refType="t" refFor="ch" refForName="parTx2"/>
                  <dgm:constr type="h" for="ch" forName="desTx2" refType="h" refFor="ch" refForName="parTx2"/>
                </dgm:constrLst>
              </dgm:if>
              <dgm:else name="Name17">
                <dgm:alg type="composite">
                  <dgm:param type="ar" val="1.5073"/>
                </dgm:alg>
                <dgm:constrLst>
                  <dgm:constr type="primFontSz" for="ch" forName="parTx1" op="equ" val="65"/>
                  <dgm:constr type="primFontSz" for="ch" forName="parTx2" refType="primFontSz" refFor="ch" refForName="parTx1" op="equ"/>
                  <dgm:constr type="userD" refType="w" fact="0.025"/>
                  <dgm:constr type="ctrX" for="ch" forName="dot1" refType="w" fact="0.4274"/>
                  <dgm:constr type="ctrY" for="ch" forName="dot1" refType="h" fact="0.5911"/>
                  <dgm:constr type="w" for="ch" forName="dot1" refType="userD"/>
                  <dgm:constr type="h" for="ch" forName="dot1" refType="userD"/>
                  <dgm:constr type="ctrX" for="ch" forName="dot2" refType="w" fact="0.4055"/>
                  <dgm:constr type="ctrY" for="ch" forName="dot2" refType="h" fact="0.644"/>
                  <dgm:constr type="w" for="ch" forName="dot2" refType="userD"/>
                  <dgm:constr type="h" for="ch" forName="dot2" refType="userD"/>
                  <dgm:constr type="ctrX" for="ch" forName="dot3" refType="w" fact="0.3794"/>
                  <dgm:constr type="ctrY" for="ch" forName="dot3" refType="h" fact="0.6898"/>
                  <dgm:constr type="w" for="ch" forName="dot3" refType="userD"/>
                  <dgm:constr type="h" for="ch" forName="dot3" refType="userD"/>
                  <dgm:constr type="ctrX" for="ch" forName="dotArrow1" refType="w" fact="0.4106"/>
                  <dgm:constr type="ctrY" for="ch" forName="dotArrow1" refType="h" fact="0.0587"/>
                  <dgm:constr type="w" for="ch" forName="dotArrow1" refType="userD"/>
                  <dgm:constr type="h" for="ch" forName="dotArrow1" refType="userD"/>
                  <dgm:constr type="ctrX" for="ch" forName="dotArrow2" refType="w" fact="0.444"/>
                  <dgm:constr type="ctrY" for="ch" forName="dotArrow2" refType="h" fact="0.0287"/>
                  <dgm:constr type="w" for="ch" forName="dotArrow2" refType="userD"/>
                  <dgm:constr type="h" for="ch" forName="dotArrow2" refType="userD"/>
                  <dgm:constr type="ctrX" for="ch" forName="dotArrow3" refType="w" fact="0.4773"/>
                  <dgm:constr type="ctrY" for="ch" forName="dotArrow3" refType="h" fact="-0.0013"/>
                  <dgm:constr type="w" for="ch" forName="dotArrow3" refType="userD"/>
                  <dgm:constr type="h" for="ch" forName="dotArrow3" refType="userD"/>
                  <dgm:constr type="ctrX" for="ch" forName="dotArrow4" refType="w" fact="0.5106"/>
                  <dgm:constr type="ctrY" for="ch" forName="dotArrow4" refType="h" fact="0.0287"/>
                  <dgm:constr type="w" for="ch" forName="dotArrow4" refType="userD"/>
                  <dgm:constr type="h" for="ch" forName="dotArrow4" refType="userD"/>
                  <dgm:constr type="ctrX" for="ch" forName="dotArrow5" refType="w" fact="0.544"/>
                  <dgm:constr type="ctrY" for="ch" forName="dotArrow5" refType="h" fact="0.0587"/>
                  <dgm:constr type="w" for="ch" forName="dotArrow5" refType="userD"/>
                  <dgm:constr type="h" for="ch" forName="dotArrow5" refType="userD"/>
                  <dgm:constr type="ctrX" for="ch" forName="dotArrow6" refType="w" fact="0.4773"/>
                  <dgm:constr type="ctrY" for="ch" forName="dotArrow6" refType="h" fact="0.062"/>
                  <dgm:constr type="w" for="ch" forName="dotArrow6" refType="userD"/>
                  <dgm:constr type="h" for="ch" forName="dotArrow6" refType="userD"/>
                  <dgm:constr type="ctrX" for="ch" forName="dotArrow7" refType="w" fact="0.4773"/>
                  <dgm:constr type="ctrY" for="ch" forName="dotArrow7" refType="h" fact="0.1253"/>
                  <dgm:constr type="w" for="ch" forName="dotArrow7" refType="userD"/>
                  <dgm:constr type="h" for="ch" forName="dotArrow7" refType="userD"/>
                  <dgm:constr type="l" for="ch" forName="parTx1" refType="w" fact="0.2614"/>
                  <dgm:constr type="t" for="ch" forName="parTx1" refType="h" fact="0.8086"/>
                  <dgm:constr type="w" for="ch" forName="parTx1" refType="w" fact="0.5392"/>
                  <dgm:constr type="h" for="ch" forName="parTx1" refType="h" fact="0.218"/>
                  <dgm:constr type="ctrX" for="ch" forName="picture1" refType="w" fact="0.2369"/>
                  <dgm:constr type="ctrY" for="ch" forName="picture1" refType="h" fact="0.7834"/>
                  <dgm:constr type="w" for="ch" forName="picture1" refType="w" fact="0.25"/>
                  <dgm:constr type="h" for="ch" forName="picture1" refType="h" fact="0.3768"/>
                  <dgm:constr type="l" for="ch" forName="parTx2" refType="w" fact="0.4893"/>
                  <dgm:constr type="t" for="ch" forName="parTx2" refType="h" fact="0.3822"/>
                  <dgm:constr type="w" for="ch" forName="parTx2" refType="w" fact="0.5392"/>
                  <dgm:constr type="h" for="ch" forName="parTx2" refType="h" fact="0.218"/>
                  <dgm:constr type="ctrX" for="ch" forName="picture2" refType="w" fact="0.4648"/>
                  <dgm:constr type="ctrY" for="ch" forName="picture2" refType="h" fact="0.357"/>
                  <dgm:constr type="w" for="ch" forName="picture2" refType="w" fact="0.25"/>
                  <dgm:constr type="h" for="ch" forName="picture2" refType="h" fact="0.3768"/>
                </dgm:constrLst>
              </dgm:else>
            </dgm:choose>
          </dgm:if>
          <dgm:else name="Name18">
            <dgm:choose name="Name19">
              <dgm:if name="Name20" axis="des" func="maxDepth" op="gt" val="1">
                <dgm:alg type="composite">
                  <dgm:param type="ar" val="2"/>
                </dgm:alg>
                <dgm:constrLst>
                  <dgm:constr type="primFontSz" for="ch" forName="parTx1" op="equ" val="65"/>
                  <dgm:constr type="primFontSz" for="ch" forName="parTx2" refType="primFontSz" refFor="ch" refForName="parTx1" op="equ"/>
                  <dgm:constr type="primFontSz" for="ch" forName="desTx1" op="equ" val="65"/>
                  <dgm:constr type="primFontSz" for="ch" forName="desTx2" refType="primFontSz" refFor="ch" refForName="desTx1" op="equ"/>
                  <dgm:constr type="userD" refType="w" fact="0.0188"/>
                  <dgm:constr type="ctrX" for="ch" forName="dot1" refType="w" fact="0.6779"/>
                  <dgm:constr type="ctrY" for="ch" forName="dot1" refType="h" fact="0.5911"/>
                  <dgm:constr type="w" for="ch" forName="dot1" refType="userD"/>
                  <dgm:constr type="h" for="ch" forName="dot1" refType="userD"/>
                  <dgm:constr type="ctrX" for="ch" forName="dot2" refType="w" fact="0.6944"/>
                  <dgm:constr type="ctrY" for="ch" forName="dot2" refType="h" fact="0.644"/>
                  <dgm:constr type="w" for="ch" forName="dot2" refType="userD"/>
                  <dgm:constr type="h" for="ch" forName="dot2" refType="userD"/>
                  <dgm:constr type="ctrX" for="ch" forName="dot3" refType="w" fact="0.7141"/>
                  <dgm:constr type="ctrY" for="ch" forName="dot3" refType="h" fact="0.6898"/>
                  <dgm:constr type="w" for="ch" forName="dot3" refType="userD"/>
                  <dgm:constr type="h" for="ch" forName="dot3" refType="userD"/>
                  <dgm:constr type="ctrX" for="ch" forName="dotArrow1" refType="w" fact="0.6905"/>
                  <dgm:constr type="ctrY" for="ch" forName="dotArrow1" refType="h" fact="0.0587"/>
                  <dgm:constr type="w" for="ch" forName="dotArrow1" refType="userD"/>
                  <dgm:constr type="h" for="ch" forName="dotArrow1" refType="userD"/>
                  <dgm:constr type="ctrX" for="ch" forName="dotArrow2" refType="w" fact="0.6654"/>
                  <dgm:constr type="ctrY" for="ch" forName="dotArrow2" refType="h" fact="0.0287"/>
                  <dgm:constr type="w" for="ch" forName="dotArrow2" refType="userD"/>
                  <dgm:constr type="h" for="ch" forName="dotArrow2" refType="userD"/>
                  <dgm:constr type="ctrX" for="ch" forName="dotArrow3" refType="w" fact="0.6403"/>
                  <dgm:constr type="ctrY" for="ch" forName="dotArrow3" refType="h" fact="-0.0013"/>
                  <dgm:constr type="w" for="ch" forName="dotArrow3" refType="userD"/>
                  <dgm:constr type="h" for="ch" forName="dotArrow3" refType="userD"/>
                  <dgm:constr type="ctrX" for="ch" forName="dotArrow4" refType="w" fact="0.6152"/>
                  <dgm:constr type="ctrY" for="ch" forName="dotArrow4" refType="h" fact="0.0287"/>
                  <dgm:constr type="w" for="ch" forName="dotArrow4" refType="userD"/>
                  <dgm:constr type="h" for="ch" forName="dotArrow4" refType="userD"/>
                  <dgm:constr type="ctrX" for="ch" forName="dotArrow5" refType="w" fact="0.59"/>
                  <dgm:constr type="ctrY" for="ch" forName="dotArrow5" refType="h" fact="0.0587"/>
                  <dgm:constr type="w" for="ch" forName="dotArrow5" refType="userD"/>
                  <dgm:constr type="h" for="ch" forName="dotArrow5" refType="userD"/>
                  <dgm:constr type="ctrX" for="ch" forName="dotArrow6" refType="w" fact="0.6403"/>
                  <dgm:constr type="ctrY" for="ch" forName="dotArrow6" refType="h" fact="0.062"/>
                  <dgm:constr type="w" for="ch" forName="dotArrow6" refType="userD"/>
                  <dgm:constr type="h" for="ch" forName="dotArrow6" refType="userD"/>
                  <dgm:constr type="ctrX" for="ch" forName="dotArrow7" refType="w" fact="0.6403"/>
                  <dgm:constr type="ctrY" for="ch" forName="dotArrow7" refType="h" fact="0.1253"/>
                  <dgm:constr type="w" for="ch" forName="dotArrow7" refType="userD"/>
                  <dgm:constr type="h" for="ch" forName="dotArrow7" refType="userD"/>
                  <dgm:constr type="r" for="ch" forName="parTx1" refType="w" fact="0.803"/>
                  <dgm:constr type="t" for="ch" forName="parTx1" refType="h" fact="0.8169"/>
                  <dgm:constr type="w" for="ch" forName="parTx1" refType="w" fact="0.4064"/>
                  <dgm:constr type="h" for="ch" forName="parTx1" refType="h" fact="0.218"/>
                  <dgm:constr type="ctrX" for="ch" forName="picture1" refType="w" fact="0.8215"/>
                  <dgm:constr type="ctrY" for="ch" forName="picture1" refType="h" fact="0.7834"/>
                  <dgm:constr type="w" for="ch" forName="picture1" refType="w" fact="0.1884"/>
                  <dgm:constr type="h" for="ch" forName="picture1" refType="h" fact="0.3768"/>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6312"/>
                  <dgm:constr type="t" for="ch" forName="parTx2" refType="h" fact="0.3905"/>
                  <dgm:constr type="w" for="ch" forName="parTx2" refType="w" fact="0.4064"/>
                  <dgm:constr type="h" for="ch" forName="parTx2" refType="h" fact="0.218"/>
                  <dgm:constr type="ctrX" for="ch" forName="picture2" refType="w" fact="0.6497"/>
                  <dgm:constr type="ctrY" for="ch" forName="picture2" refType="h" fact="0.357"/>
                  <dgm:constr type="w" for="ch" forName="picture2" refType="w" fact="0.1884"/>
                  <dgm:constr type="h" for="ch" forName="picture2" refType="h" fact="0.3768"/>
                  <dgm:constr type="r" for="ch" forName="desTx2" refType="l" refFor="ch" refForName="parTx2"/>
                  <dgm:constr type="l" for="ch" forName="desTx2"/>
                  <dgm:constr type="t" for="ch" forName="desTx2" refType="t" refFor="ch" refForName="parTx2"/>
                  <dgm:constr type="h" for="ch" forName="desTx2" refType="h" refFor="ch" refForName="parTx2"/>
                </dgm:constrLst>
              </dgm:if>
              <dgm:else name="Name21">
                <dgm:alg type="composite">
                  <dgm:param type="ar" val="1.5073"/>
                </dgm:alg>
                <dgm:constrLst>
                  <dgm:constr type="primFontSz" for="ch" forName="parTx1" op="equ" val="65"/>
                  <dgm:constr type="primFontSz" for="ch" forName="parTx2" refType="primFontSz" refFor="ch" refForName="parTx1" op="equ"/>
                  <dgm:constr type="userD" refType="w" fact="0.025"/>
                  <dgm:constr type="ctrX" for="ch" forName="dot1" refType="w" fact="0.5726"/>
                  <dgm:constr type="ctrY" for="ch" forName="dot1" refType="h" fact="0.5911"/>
                  <dgm:constr type="w" for="ch" forName="dot1" refType="userD"/>
                  <dgm:constr type="h" for="ch" forName="dot1" refType="userD"/>
                  <dgm:constr type="ctrX" for="ch" forName="dot2" refType="w" fact="0.5945"/>
                  <dgm:constr type="ctrY" for="ch" forName="dot2" refType="h" fact="0.644"/>
                  <dgm:constr type="w" for="ch" forName="dot2" refType="userD"/>
                  <dgm:constr type="h" for="ch" forName="dot2" refType="userD"/>
                  <dgm:constr type="ctrX" for="ch" forName="dot3" refType="w" fact="0.6206"/>
                  <dgm:constr type="ctrY" for="ch" forName="dot3" refType="h" fact="0.6898"/>
                  <dgm:constr type="w" for="ch" forName="dot3" refType="userD"/>
                  <dgm:constr type="h" for="ch" forName="dot3" refType="userD"/>
                  <dgm:constr type="ctrX" for="ch" forName="dotArrow1" refType="w" fact="0.5894"/>
                  <dgm:constr type="ctrY" for="ch" forName="dotArrow1" refType="h" fact="0.0587"/>
                  <dgm:constr type="w" for="ch" forName="dotArrow1" refType="userD"/>
                  <dgm:constr type="h" for="ch" forName="dotArrow1" refType="userD"/>
                  <dgm:constr type="ctrX" for="ch" forName="dotArrow2" refType="w" fact="0.556"/>
                  <dgm:constr type="ctrY" for="ch" forName="dotArrow2" refType="h" fact="0.0287"/>
                  <dgm:constr type="w" for="ch" forName="dotArrow2" refType="userD"/>
                  <dgm:constr type="h" for="ch" forName="dotArrow2" refType="userD"/>
                  <dgm:constr type="ctrX" for="ch" forName="dotArrow3" refType="w" fact="0.5227"/>
                  <dgm:constr type="ctrY" for="ch" forName="dotArrow3" refType="h" fact="-0.0013"/>
                  <dgm:constr type="w" for="ch" forName="dotArrow3" refType="userD"/>
                  <dgm:constr type="h" for="ch" forName="dotArrow3" refType="userD"/>
                  <dgm:constr type="ctrX" for="ch" forName="dotArrow4" refType="w" fact="0.4894"/>
                  <dgm:constr type="ctrY" for="ch" forName="dotArrow4" refType="h" fact="0.0287"/>
                  <dgm:constr type="w" for="ch" forName="dotArrow4" refType="userD"/>
                  <dgm:constr type="h" for="ch" forName="dotArrow4" refType="userD"/>
                  <dgm:constr type="ctrX" for="ch" forName="dotArrow5" refType="w" fact="0.456"/>
                  <dgm:constr type="ctrY" for="ch" forName="dotArrow5" refType="h" fact="0.0587"/>
                  <dgm:constr type="w" for="ch" forName="dotArrow5" refType="userD"/>
                  <dgm:constr type="h" for="ch" forName="dotArrow5" refType="userD"/>
                  <dgm:constr type="ctrX" for="ch" forName="dotArrow6" refType="w" fact="0.5227"/>
                  <dgm:constr type="ctrY" for="ch" forName="dotArrow6" refType="h" fact="0.062"/>
                  <dgm:constr type="w" for="ch" forName="dotArrow6" refType="userD"/>
                  <dgm:constr type="h" for="ch" forName="dotArrow6" refType="userD"/>
                  <dgm:constr type="ctrX" for="ch" forName="dotArrow7" refType="w" fact="0.5227"/>
                  <dgm:constr type="ctrY" for="ch" forName="dotArrow7" refType="h" fact="0.1253"/>
                  <dgm:constr type="w" for="ch" forName="dotArrow7" refType="userD"/>
                  <dgm:constr type="h" for="ch" forName="dotArrow7" refType="userD"/>
                  <dgm:constr type="r" for="ch" forName="parTx1" refType="w" fact="0.7386"/>
                  <dgm:constr type="t" for="ch" forName="parTx1" refType="h" fact="0.8086"/>
                  <dgm:constr type="w" for="ch" forName="parTx1" refType="w" fact="0.5392"/>
                  <dgm:constr type="h" for="ch" forName="parTx1" refType="h" fact="0.218"/>
                  <dgm:constr type="ctrX" for="ch" forName="picture1" refType="w" fact="0.7631"/>
                  <dgm:constr type="ctrY" for="ch" forName="picture1" refType="h" fact="0.7834"/>
                  <dgm:constr type="w" for="ch" forName="picture1" refType="w" fact="0.25"/>
                  <dgm:constr type="h" for="ch" forName="picture1" refType="h" fact="0.3768"/>
                  <dgm:constr type="r" for="ch" forName="parTx2" refType="w" fact="0.5107"/>
                  <dgm:constr type="t" for="ch" forName="parTx2" refType="h" fact="0.3822"/>
                  <dgm:constr type="w" for="ch" forName="parTx2" refType="w" fact="0.5392"/>
                  <dgm:constr type="h" for="ch" forName="parTx2" refType="h" fact="0.218"/>
                  <dgm:constr type="ctrX" for="ch" forName="picture2" refType="w" fact="0.5352"/>
                  <dgm:constr type="ctrY" for="ch" forName="picture2" refType="h" fact="0.357"/>
                  <dgm:constr type="w" for="ch" forName="picture2" refType="w" fact="0.25"/>
                  <dgm:constr type="h" for="ch" forName="picture2" refType="h" fact="0.3768"/>
                </dgm:constrLst>
              </dgm:else>
            </dgm:choose>
          </dgm:else>
        </dgm:choose>
      </dgm:if>
      <dgm:if name="Name22" axis="ch" ptType="node" func="cnt" op="equ" val="3">
        <dgm:choose name="Name23">
          <dgm:if name="Name24" func="var" arg="dir" op="equ" val="norm">
            <dgm:choose name="Name25">
              <dgm:if name="Name26" axis="des" func="maxDepth" op="gt" val="1">
                <dgm:alg type="composite">
                  <dgm:param type="ar" val="1.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userD" refType="w" fact="0.0162"/>
                  <dgm:constr type="ctrX" for="ch" forName="dot1" refType="w" fact="0.2981"/>
                  <dgm:constr type="ctrY" for="ch" forName="dot1" refType="h" fact="0.763"/>
                  <dgm:constr type="w" for="ch" forName="dot1" refType="userD"/>
                  <dgm:constr type="h" for="ch" forName="dot1" refType="userD"/>
                  <dgm:constr type="ctrX" for="ch" forName="dot2" refType="w" fact="0.2676"/>
                  <dgm:constr type="ctrY" for="ch" forName="dot2" refType="h" fact="0.7887"/>
                  <dgm:constr type="w" for="ch" forName="dot2" refType="userD"/>
                  <dgm:constr type="h" for="ch" forName="dot2" refType="userD"/>
                  <dgm:constr type="ctrX" for="ch" forName="dot3" refType="w" fact="0.2357"/>
                  <dgm:constr type="ctrY" for="ch" forName="dot3" refType="h" fact="0.809"/>
                  <dgm:constr type="w" for="ch" forName="dot3" refType="userD"/>
                  <dgm:constr type="h" for="ch" forName="dot3" refType="userD"/>
                  <dgm:constr type="ctrX" for="ch" forName="dot4" refType="w" fact="0.4445"/>
                  <dgm:constr type="ctrY" for="ch" forName="dot4" refType="h" fact="0.4655"/>
                  <dgm:constr type="w" for="ch" forName="dot4" refType="userD"/>
                  <dgm:constr type="h" for="ch" forName="dot4" refType="userD"/>
                  <dgm:constr type="ctrX" for="ch" forName="dot5" refType="w" fact="0.4323"/>
                  <dgm:constr type="ctrY" for="ch" forName="dot5" refType="h" fact="0.5178"/>
                  <dgm:constr type="w" for="ch" forName="dot5" refType="userD"/>
                  <dgm:constr type="h" for="ch" forName="dot5" refType="userD"/>
                  <dgm:constr type="ctrX" for="ch" forName="dotArrow1" refType="w" fact="0.4236"/>
                  <dgm:constr type="ctrY" for="ch" forName="dotArrow1" refType="h" fact="0.0718"/>
                  <dgm:constr type="w" for="ch" forName="dotArrow1" refType="userD"/>
                  <dgm:constr type="h" for="ch" forName="dotArrow1" refType="userD"/>
                  <dgm:constr type="ctrX" for="ch" forName="dotArrow2" refType="w" fact="0.446"/>
                  <dgm:constr type="ctrY" for="ch" forName="dotArrow2" refType="h" fact="0.0468"/>
                  <dgm:constr type="w" for="ch" forName="dotArrow2" refType="userD"/>
                  <dgm:constr type="h" for="ch" forName="dotArrow2" refType="userD"/>
                  <dgm:constr type="ctrX" for="ch" forName="dotArrow3" refType="w" fact="0.4685"/>
                  <dgm:constr type="ctrY" for="ch" forName="dotArrow3" refType="h" fact="0.0218"/>
                  <dgm:constr type="w" for="ch" forName="dotArrow3" refType="userD"/>
                  <dgm:constr type="h" for="ch" forName="dotArrow3" refType="userD"/>
                  <dgm:constr type="ctrX" for="ch" forName="dotArrow4" refType="w" fact="0.491"/>
                  <dgm:constr type="ctrY" for="ch" forName="dotArrow4" refType="h" fact="0.0468"/>
                  <dgm:constr type="w" for="ch" forName="dotArrow4" refType="userD"/>
                  <dgm:constr type="h" for="ch" forName="dotArrow4" refType="userD"/>
                  <dgm:constr type="ctrX" for="ch" forName="dotArrow5" refType="w" fact="0.5135"/>
                  <dgm:constr type="ctrY" for="ch" forName="dotArrow5" refType="h" fact="0.0718"/>
                  <dgm:constr type="w" for="ch" forName="dotArrow5" refType="userD"/>
                  <dgm:constr type="h" for="ch" forName="dotArrow5" refType="userD"/>
                  <dgm:constr type="ctrX" for="ch" forName="dotArrow6" refType="w" fact="0.4685"/>
                  <dgm:constr type="ctrY" for="ch" forName="dotArrow6" refType="h" fact="0.0745"/>
                  <dgm:constr type="w" for="ch" forName="dotArrow6" refType="userD"/>
                  <dgm:constr type="h" for="ch" forName="dotArrow6" refType="userD"/>
                  <dgm:constr type="ctrX" for="ch" forName="dotArrow7" refType="w" fact="0.4685"/>
                  <dgm:constr type="ctrY" for="ch" forName="dotArrow7" refType="h" fact="0.1273"/>
                  <dgm:constr type="w" for="ch" forName="dotArrow7" refType="userD"/>
                  <dgm:constr type="h" for="ch" forName="dotArrow7" refType="userD"/>
                  <dgm:constr type="l" for="ch" forName="parTx1" refType="w" fact="0.1487"/>
                  <dgm:constr type="t" for="ch" forName="parTx1" refType="h" fact="0.8596"/>
                  <dgm:constr type="w" for="ch" forName="parTx1" refType="w" fact="0.3491"/>
                  <dgm:constr type="h" for="ch" forName="parTx1" refType="h" fact="0.1638"/>
                  <dgm:constr type="ctrX" for="ch" forName="picture1" refType="w" fact="0.1328"/>
                  <dgm:constr type="ctrY" for="ch" forName="picture1" refType="h" fact="0.8361"/>
                  <dgm:constr type="w" for="ch" forName="picture1" refType="w" fact="0.1618"/>
                  <dgm:constr type="h" for="ch" forName="picture1" refType="h" fact="0.2832"/>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3732"/>
                  <dgm:constr type="t" for="ch" forName="parTx2" refType="h" fact="0.6469"/>
                  <dgm:constr type="w" for="ch" forName="parTx2" refType="w" fact="0.3491"/>
                  <dgm:constr type="h" for="ch" forName="parTx2" refType="h" fact="0.1638"/>
                  <dgm:constr type="ctrX" for="ch" forName="picture2" refType="w" fact="0.3573"/>
                  <dgm:constr type="ctrY" for="ch" forName="picture2" refType="h" fact="0.6234"/>
                  <dgm:constr type="w" for="ch" forName="picture2" refType="w" fact="0.1618"/>
                  <dgm:constr type="h" for="ch" forName="picture2" refType="h" fact="0.2832"/>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4763"/>
                  <dgm:constr type="t" for="ch" forName="parTx3" refType="h" fact="0.3243"/>
                  <dgm:constr type="w" for="ch" forName="parTx3" refType="w" fact="0.3491"/>
                  <dgm:constr type="h" for="ch" forName="parTx3" refType="h" fact="0.1638"/>
                  <dgm:constr type="ctrX" for="ch" forName="picture3" refType="w" fact="0.4604"/>
                  <dgm:constr type="ctrY" for="ch" forName="picture3" refType="h" fact="0.3008"/>
                  <dgm:constr type="w" for="ch" forName="picture3" refType="w" fact="0.1618"/>
                  <dgm:constr type="h" for="ch" forName="picture3" refType="h" fact="0.2832"/>
                  <dgm:constr type="l" for="ch" forName="desTx3" refType="r" refFor="ch" refForName="parTx3"/>
                  <dgm:constr type="r" for="ch" forName="desTx3" refType="w"/>
                  <dgm:constr type="t" for="ch" forName="desTx3" refType="t" refFor="ch" refForName="parTx3"/>
                  <dgm:constr type="h" for="ch" forName="desTx3" refType="h" refFor="ch" refForName="parTx3"/>
                </dgm:constrLst>
              </dgm:if>
              <dgm:else name="Name27">
                <dgm:alg type="composite">
                  <dgm:param type="ar" val="1.416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userD" refType="w" fact="0.02"/>
                  <dgm:constr type="ctrX" for="ch" forName="dot1" refType="w" fact="0.3684"/>
                  <dgm:constr type="ctrY" for="ch" forName="dot1" refType="h" fact="0.763"/>
                  <dgm:constr type="w" for="ch" forName="dot1" refType="userD"/>
                  <dgm:constr type="h" for="ch" forName="dot1" refType="userD"/>
                  <dgm:constr type="ctrX" for="ch" forName="dot2" refType="w" fact="0.3307"/>
                  <dgm:constr type="ctrY" for="ch" forName="dot2" refType="h" fact="0.7887"/>
                  <dgm:constr type="w" for="ch" forName="dot2" refType="userD"/>
                  <dgm:constr type="h" for="ch" forName="dot2" refType="userD"/>
                  <dgm:constr type="ctrX" for="ch" forName="dot3" refType="w" fact="0.2912"/>
                  <dgm:constr type="ctrY" for="ch" forName="dot3" refType="h" fact="0.809"/>
                  <dgm:constr type="w" for="ch" forName="dot3" refType="userD"/>
                  <dgm:constr type="h" for="ch" forName="dot3" refType="userD"/>
                  <dgm:constr type="ctrX" for="ch" forName="dot4" refType="w" fact="0.5494"/>
                  <dgm:constr type="ctrY" for="ch" forName="dot4" refType="h" fact="0.4655"/>
                  <dgm:constr type="w" for="ch" forName="dot4" refType="userD"/>
                  <dgm:constr type="h" for="ch" forName="dot4" refType="userD"/>
                  <dgm:constr type="ctrX" for="ch" forName="dot5" refType="w" fact="0.5342"/>
                  <dgm:constr type="ctrY" for="ch" forName="dot5" refType="h" fact="0.5178"/>
                  <dgm:constr type="w" for="ch" forName="dot5" refType="userD"/>
                  <dgm:constr type="h" for="ch" forName="dot5" refType="userD"/>
                  <dgm:constr type="ctrX" for="ch" forName="dotArrow1" refType="w" fact="0.5234"/>
                  <dgm:constr type="ctrY" for="ch" forName="dotArrow1" refType="h" fact="0.0718"/>
                  <dgm:constr type="w" for="ch" forName="dotArrow1" refType="userD"/>
                  <dgm:constr type="h" for="ch" forName="dotArrow1" refType="userD"/>
                  <dgm:constr type="ctrX" for="ch" forName="dotArrow2" refType="w" fact="0.5512"/>
                  <dgm:constr type="ctrY" for="ch" forName="dotArrow2" refType="h" fact="0.0468"/>
                  <dgm:constr type="w" for="ch" forName="dotArrow2" refType="userD"/>
                  <dgm:constr type="h" for="ch" forName="dotArrow2" refType="userD"/>
                  <dgm:constr type="ctrX" for="ch" forName="dotArrow3" refType="w" fact="0.579"/>
                  <dgm:constr type="ctrY" for="ch" forName="dotArrow3" refType="h" fact="0.0218"/>
                  <dgm:constr type="w" for="ch" forName="dotArrow3" refType="userD"/>
                  <dgm:constr type="h" for="ch" forName="dotArrow3" refType="userD"/>
                  <dgm:constr type="ctrX" for="ch" forName="dotArrow4" refType="w" fact="0.6068"/>
                  <dgm:constr type="ctrY" for="ch" forName="dotArrow4" refType="h" fact="0.0468"/>
                  <dgm:constr type="w" for="ch" forName="dotArrow4" refType="userD"/>
                  <dgm:constr type="h" for="ch" forName="dotArrow4" refType="userD"/>
                  <dgm:constr type="ctrX" for="ch" forName="dotArrow5" refType="w" fact="0.6346"/>
                  <dgm:constr type="ctrY" for="ch" forName="dotArrow5" refType="h" fact="0.0718"/>
                  <dgm:constr type="w" for="ch" forName="dotArrow5" refType="userD"/>
                  <dgm:constr type="h" for="ch" forName="dotArrow5" refType="userD"/>
                  <dgm:constr type="ctrX" for="ch" forName="dotArrow6" refType="w" fact="0.579"/>
                  <dgm:constr type="ctrY" for="ch" forName="dotArrow6" refType="h" fact="0.0745"/>
                  <dgm:constr type="w" for="ch" forName="dotArrow6" refType="userD"/>
                  <dgm:constr type="h" for="ch" forName="dotArrow6" refType="userD"/>
                  <dgm:constr type="ctrX" for="ch" forName="dotArrow7" refType="w" fact="0.579"/>
                  <dgm:constr type="ctrY" for="ch" forName="dotArrow7" refType="h" fact="0.1273"/>
                  <dgm:constr type="w" for="ch" forName="dotArrow7" refType="userD"/>
                  <dgm:constr type="h" for="ch" forName="dotArrow7" refType="userD"/>
                  <dgm:constr type="l" for="ch" forName="parTx1" refType="w" fact="0.1837"/>
                  <dgm:constr type="t" for="ch" forName="parTx1" refType="h" fact="0.8551"/>
                  <dgm:constr type="w" for="ch" forName="parTx1" refType="w" fact="0.4314"/>
                  <dgm:constr type="h" for="ch" forName="parTx1" refType="h" fact="0.1638"/>
                  <dgm:constr type="ctrX" for="ch" forName="picture1" refType="w" fact="0.1641"/>
                  <dgm:constr type="ctrY" for="ch" forName="picture1" refType="h" fact="0.8361"/>
                  <dgm:constr type="w" for="ch" forName="picture1" refType="w" fact="0.2"/>
                  <dgm:constr type="h" for="ch" forName="picture1" refType="h" fact="0.2832"/>
                  <dgm:constr type="l" for="ch" forName="parTx2" refType="w" fact="0.4612"/>
                  <dgm:constr type="t" for="ch" forName="parTx2" refType="h" fact="0.6424"/>
                  <dgm:constr type="w" for="ch" forName="parTx2" refType="w" fact="0.4314"/>
                  <dgm:constr type="h" for="ch" forName="parTx2" refType="h" fact="0.1638"/>
                  <dgm:constr type="ctrX" for="ch" forName="picture2" refType="w" fact="0.4416"/>
                  <dgm:constr type="ctrY" for="ch" forName="picture2" refType="h" fact="0.6234"/>
                  <dgm:constr type="w" for="ch" forName="picture2" refType="w" fact="0.2"/>
                  <dgm:constr type="h" for="ch" forName="picture2" refType="h" fact="0.2832"/>
                  <dgm:constr type="l" for="ch" forName="parTx3" refType="w" fact="0.5886"/>
                  <dgm:constr type="t" for="ch" forName="parTx3" refType="h" fact="0.3198"/>
                  <dgm:constr type="w" for="ch" forName="parTx3" refType="w" fact="0.4314"/>
                  <dgm:constr type="h" for="ch" forName="parTx3" refType="h" fact="0.1638"/>
                  <dgm:constr type="ctrX" for="ch" forName="picture3" refType="w" fact="0.569"/>
                  <dgm:constr type="ctrY" for="ch" forName="picture3" refType="h" fact="0.3008"/>
                  <dgm:constr type="w" for="ch" forName="picture3" refType="w" fact="0.2"/>
                  <dgm:constr type="h" for="ch" forName="picture3" refType="h" fact="0.2832"/>
                </dgm:constrLst>
              </dgm:else>
            </dgm:choose>
          </dgm:if>
          <dgm:else name="Name28">
            <dgm:choose name="Name29">
              <dgm:if name="Name30" axis="des" func="maxDepth" op="gt" val="1">
                <dgm:alg type="composite">
                  <dgm:param type="ar" val="1.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userD" refType="w" fact="0.0162"/>
                  <dgm:constr type="ctrX" for="ch" forName="dot1" refType="w" fact="0.7019"/>
                  <dgm:constr type="ctrY" for="ch" forName="dot1" refType="h" fact="0.763"/>
                  <dgm:constr type="w" for="ch" forName="dot1" refType="userD"/>
                  <dgm:constr type="h" for="ch" forName="dot1" refType="userD"/>
                  <dgm:constr type="ctrX" for="ch" forName="dot2" refType="w" fact="0.7324"/>
                  <dgm:constr type="ctrY" for="ch" forName="dot2" refType="h" fact="0.7887"/>
                  <dgm:constr type="w" for="ch" forName="dot2" refType="userD"/>
                  <dgm:constr type="h" for="ch" forName="dot2" refType="userD"/>
                  <dgm:constr type="ctrX" for="ch" forName="dot3" refType="w" fact="0.7643"/>
                  <dgm:constr type="ctrY" for="ch" forName="dot3" refType="h" fact="0.809"/>
                  <dgm:constr type="w" for="ch" forName="dot3" refType="userD"/>
                  <dgm:constr type="h" for="ch" forName="dot3" refType="userD"/>
                  <dgm:constr type="ctrX" for="ch" forName="dot4" refType="w" fact="0.5555"/>
                  <dgm:constr type="ctrY" for="ch" forName="dot4" refType="h" fact="0.4655"/>
                  <dgm:constr type="w" for="ch" forName="dot4" refType="userD"/>
                  <dgm:constr type="h" for="ch" forName="dot4" refType="userD"/>
                  <dgm:constr type="ctrX" for="ch" forName="dot5" refType="w" fact="0.5677"/>
                  <dgm:constr type="ctrY" for="ch" forName="dot5" refType="h" fact="0.5178"/>
                  <dgm:constr type="w" for="ch" forName="dot5" refType="userD"/>
                  <dgm:constr type="h" for="ch" forName="dot5" refType="userD"/>
                  <dgm:constr type="ctrX" for="ch" forName="dotArrow1" refType="w" fact="0.5764"/>
                  <dgm:constr type="ctrY" for="ch" forName="dotArrow1" refType="h" fact="0.0718"/>
                  <dgm:constr type="w" for="ch" forName="dotArrow1" refType="userD"/>
                  <dgm:constr type="h" for="ch" forName="dotArrow1" refType="userD"/>
                  <dgm:constr type="ctrX" for="ch" forName="dotArrow2" refType="w" fact="0.554"/>
                  <dgm:constr type="ctrY" for="ch" forName="dotArrow2" refType="h" fact="0.0468"/>
                  <dgm:constr type="w" for="ch" forName="dotArrow2" refType="userD"/>
                  <dgm:constr type="h" for="ch" forName="dotArrow2" refType="userD"/>
                  <dgm:constr type="ctrX" for="ch" forName="dotArrow3" refType="w" fact="0.5315"/>
                  <dgm:constr type="ctrY" for="ch" forName="dotArrow3" refType="h" fact="0.0218"/>
                  <dgm:constr type="w" for="ch" forName="dotArrow3" refType="userD"/>
                  <dgm:constr type="h" for="ch" forName="dotArrow3" refType="userD"/>
                  <dgm:constr type="ctrX" for="ch" forName="dotArrow4" refType="w" fact="0.509"/>
                  <dgm:constr type="ctrY" for="ch" forName="dotArrow4" refType="h" fact="0.0468"/>
                  <dgm:constr type="w" for="ch" forName="dotArrow4" refType="userD"/>
                  <dgm:constr type="h" for="ch" forName="dotArrow4" refType="userD"/>
                  <dgm:constr type="ctrX" for="ch" forName="dotArrow5" refType="w" fact="0.4865"/>
                  <dgm:constr type="ctrY" for="ch" forName="dotArrow5" refType="h" fact="0.0718"/>
                  <dgm:constr type="w" for="ch" forName="dotArrow5" refType="userD"/>
                  <dgm:constr type="h" for="ch" forName="dotArrow5" refType="userD"/>
                  <dgm:constr type="ctrX" for="ch" forName="dotArrow6" refType="w" fact="0.5315"/>
                  <dgm:constr type="ctrY" for="ch" forName="dotArrow6" refType="h" fact="0.0745"/>
                  <dgm:constr type="w" for="ch" forName="dotArrow6" refType="userD"/>
                  <dgm:constr type="h" for="ch" forName="dotArrow6" refType="userD"/>
                  <dgm:constr type="ctrX" for="ch" forName="dotArrow7" refType="w" fact="0.5315"/>
                  <dgm:constr type="ctrY" for="ch" forName="dotArrow7" refType="h" fact="0.1273"/>
                  <dgm:constr type="w" for="ch" forName="dotArrow7" refType="userD"/>
                  <dgm:constr type="h" for="ch" forName="dotArrow7" refType="userD"/>
                  <dgm:constr type="r" for="ch" forName="parTx1" refType="w" fact="0.8513"/>
                  <dgm:constr type="t" for="ch" forName="parTx1" refType="h" fact="0.8596"/>
                  <dgm:constr type="w" for="ch" forName="parTx1" refType="w" fact="0.3491"/>
                  <dgm:constr type="h" for="ch" forName="parTx1" refType="h" fact="0.1638"/>
                  <dgm:constr type="ctrX" for="ch" forName="picture1" refType="w" fact="0.8672"/>
                  <dgm:constr type="ctrY" for="ch" forName="picture1" refType="h" fact="0.8361"/>
                  <dgm:constr type="w" for="ch" forName="picture1" refType="w" fact="0.1618"/>
                  <dgm:constr type="h" for="ch" forName="picture1" refType="h" fact="0.2832"/>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6268"/>
                  <dgm:constr type="t" for="ch" forName="parTx2" refType="h" fact="0.6469"/>
                  <dgm:constr type="w" for="ch" forName="parTx2" refType="w" fact="0.3491"/>
                  <dgm:constr type="h" for="ch" forName="parTx2" refType="h" fact="0.1638"/>
                  <dgm:constr type="ctrX" for="ch" forName="picture2" refType="w" fact="0.6427"/>
                  <dgm:constr type="ctrY" for="ch" forName="picture2" refType="h" fact="0.6234"/>
                  <dgm:constr type="w" for="ch" forName="picture2" refType="w" fact="0.1618"/>
                  <dgm:constr type="h" for="ch" forName="picture2" refType="h" fact="0.2832"/>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5237"/>
                  <dgm:constr type="t" for="ch" forName="parTx3" refType="h" fact="0.3243"/>
                  <dgm:constr type="w" for="ch" forName="parTx3" refType="w" fact="0.3491"/>
                  <dgm:constr type="h" for="ch" forName="parTx3" refType="h" fact="0.1638"/>
                  <dgm:constr type="ctrX" for="ch" forName="picture3" refType="w" fact="0.5396"/>
                  <dgm:constr type="ctrY" for="ch" forName="picture3" refType="h" fact="0.3008"/>
                  <dgm:constr type="w" for="ch" forName="picture3" refType="w" fact="0.1618"/>
                  <dgm:constr type="h" for="ch" forName="picture3" refType="h" fact="0.2832"/>
                  <dgm:constr type="r" for="ch" forName="desTx3" refType="l" refFor="ch" refForName="parTx3"/>
                  <dgm:constr type="l" for="ch" forName="desTx3"/>
                  <dgm:constr type="t" for="ch" forName="desTx3" refType="t" refFor="ch" refForName="parTx3"/>
                  <dgm:constr type="h" for="ch" forName="desTx3" refType="h" refFor="ch" refForName="parTx3"/>
                </dgm:constrLst>
              </dgm:if>
              <dgm:else name="Name31">
                <dgm:alg type="composite">
                  <dgm:param type="ar" val="1.416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userD" refType="w" fact="0.02"/>
                  <dgm:constr type="ctrX" for="ch" forName="dot1" refType="w" fact="0.6316"/>
                  <dgm:constr type="ctrY" for="ch" forName="dot1" refType="h" fact="0.763"/>
                  <dgm:constr type="w" for="ch" forName="dot1" refType="userD"/>
                  <dgm:constr type="h" for="ch" forName="dot1" refType="userD"/>
                  <dgm:constr type="ctrX" for="ch" forName="dot2" refType="w" fact="0.6693"/>
                  <dgm:constr type="ctrY" for="ch" forName="dot2" refType="h" fact="0.7887"/>
                  <dgm:constr type="w" for="ch" forName="dot2" refType="userD"/>
                  <dgm:constr type="h" for="ch" forName="dot2" refType="userD"/>
                  <dgm:constr type="ctrX" for="ch" forName="dot3" refType="w" fact="0.7088"/>
                  <dgm:constr type="ctrY" for="ch" forName="dot3" refType="h" fact="0.809"/>
                  <dgm:constr type="w" for="ch" forName="dot3" refType="userD"/>
                  <dgm:constr type="h" for="ch" forName="dot3" refType="userD"/>
                  <dgm:constr type="ctrX" for="ch" forName="dot4" refType="w" fact="0.4506"/>
                  <dgm:constr type="ctrY" for="ch" forName="dot4" refType="h" fact="0.4655"/>
                  <dgm:constr type="w" for="ch" forName="dot4" refType="userD"/>
                  <dgm:constr type="h" for="ch" forName="dot4" refType="userD"/>
                  <dgm:constr type="ctrX" for="ch" forName="dot5" refType="w" fact="0.4658"/>
                  <dgm:constr type="ctrY" for="ch" forName="dot5" refType="h" fact="0.5178"/>
                  <dgm:constr type="w" for="ch" forName="dot5" refType="userD"/>
                  <dgm:constr type="h" for="ch" forName="dot5" refType="userD"/>
                  <dgm:constr type="ctrX" for="ch" forName="dotArrow1" refType="w" fact="0.4766"/>
                  <dgm:constr type="ctrY" for="ch" forName="dotArrow1" refType="h" fact="0.0718"/>
                  <dgm:constr type="w" for="ch" forName="dotArrow1" refType="userD"/>
                  <dgm:constr type="h" for="ch" forName="dotArrow1" refType="userD"/>
                  <dgm:constr type="ctrX" for="ch" forName="dotArrow2" refType="w" fact="0.4488"/>
                  <dgm:constr type="ctrY" for="ch" forName="dotArrow2" refType="h" fact="0.0468"/>
                  <dgm:constr type="w" for="ch" forName="dotArrow2" refType="userD"/>
                  <dgm:constr type="h" for="ch" forName="dotArrow2" refType="userD"/>
                  <dgm:constr type="ctrX" for="ch" forName="dotArrow3" refType="w" fact="0.421"/>
                  <dgm:constr type="ctrY" for="ch" forName="dotArrow3" refType="h" fact="0.0218"/>
                  <dgm:constr type="w" for="ch" forName="dotArrow3" refType="userD"/>
                  <dgm:constr type="h" for="ch" forName="dotArrow3" refType="userD"/>
                  <dgm:constr type="ctrX" for="ch" forName="dotArrow4" refType="w" fact="0.3932"/>
                  <dgm:constr type="ctrY" for="ch" forName="dotArrow4" refType="h" fact="0.0468"/>
                  <dgm:constr type="w" for="ch" forName="dotArrow4" refType="userD"/>
                  <dgm:constr type="h" for="ch" forName="dotArrow4" refType="userD"/>
                  <dgm:constr type="ctrX" for="ch" forName="dotArrow5" refType="w" fact="0.3654"/>
                  <dgm:constr type="ctrY" for="ch" forName="dotArrow5" refType="h" fact="0.0718"/>
                  <dgm:constr type="w" for="ch" forName="dotArrow5" refType="userD"/>
                  <dgm:constr type="h" for="ch" forName="dotArrow5" refType="userD"/>
                  <dgm:constr type="ctrX" for="ch" forName="dotArrow6" refType="w" fact="0.421"/>
                  <dgm:constr type="ctrY" for="ch" forName="dotArrow6" refType="h" fact="0.0745"/>
                  <dgm:constr type="w" for="ch" forName="dotArrow6" refType="userD"/>
                  <dgm:constr type="h" for="ch" forName="dotArrow6" refType="userD"/>
                  <dgm:constr type="ctrX" for="ch" forName="dotArrow7" refType="w" fact="0.421"/>
                  <dgm:constr type="ctrY" for="ch" forName="dotArrow7" refType="h" fact="0.1273"/>
                  <dgm:constr type="w" for="ch" forName="dotArrow7" refType="userD"/>
                  <dgm:constr type="h" for="ch" forName="dotArrow7" refType="userD"/>
                  <dgm:constr type="r" for="ch" forName="parTx1" refType="w" fact="0.8163"/>
                  <dgm:constr type="t" for="ch" forName="parTx1" refType="h" fact="0.8551"/>
                  <dgm:constr type="w" for="ch" forName="parTx1" refType="w" fact="0.4314"/>
                  <dgm:constr type="h" for="ch" forName="parTx1" refType="h" fact="0.1638"/>
                  <dgm:constr type="ctrX" for="ch" forName="picture1" refType="w" fact="0.8359"/>
                  <dgm:constr type="ctrY" for="ch" forName="picture1" refType="h" fact="0.8361"/>
                  <dgm:constr type="w" for="ch" forName="picture1" refType="w" fact="0.2"/>
                  <dgm:constr type="h" for="ch" forName="picture1" refType="h" fact="0.2832"/>
                  <dgm:constr type="r" for="ch" forName="parTx2" refType="w" fact="0.5388"/>
                  <dgm:constr type="t" for="ch" forName="parTx2" refType="h" fact="0.6424"/>
                  <dgm:constr type="w" for="ch" forName="parTx2" refType="w" fact="0.4314"/>
                  <dgm:constr type="h" for="ch" forName="parTx2" refType="h" fact="0.1638"/>
                  <dgm:constr type="ctrX" for="ch" forName="picture2" refType="w" fact="0.5584"/>
                  <dgm:constr type="ctrY" for="ch" forName="picture2" refType="h" fact="0.6234"/>
                  <dgm:constr type="w" for="ch" forName="picture2" refType="w" fact="0.2"/>
                  <dgm:constr type="h" for="ch" forName="picture2" refType="h" fact="0.2832"/>
                  <dgm:constr type="r" for="ch" forName="parTx3" refType="w" fact="0.4114"/>
                  <dgm:constr type="t" for="ch" forName="parTx3" refType="h" fact="0.3198"/>
                  <dgm:constr type="w" for="ch" forName="parTx3" refType="w" fact="0.4314"/>
                  <dgm:constr type="h" for="ch" forName="parTx3" refType="h" fact="0.1638"/>
                  <dgm:constr type="ctrX" for="ch" forName="picture3" refType="w" fact="0.431"/>
                  <dgm:constr type="ctrY" for="ch" forName="picture3" refType="h" fact="0.3008"/>
                  <dgm:constr type="w" for="ch" forName="picture3" refType="w" fact="0.2"/>
                  <dgm:constr type="h" for="ch" forName="picture3" refType="h" fact="0.2832"/>
                </dgm:constrLst>
              </dgm:else>
            </dgm:choose>
          </dgm:else>
        </dgm:choose>
      </dgm:if>
      <dgm:if name="Name32" axis="ch" ptType="node" func="cnt" op="equ" val="4">
        <dgm:choose name="Name33">
          <dgm:if name="Name34" func="var" arg="dir" op="equ" val="norm">
            <dgm:choose name="Name35">
              <dgm:if name="Name36" axis="des" func="maxDepth" op="gt" val="1">
                <dgm:alg type="composite">
                  <dgm:param type="ar" val="1.5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userD" refType="w" fact="0.0136"/>
                  <dgm:constr type="ctrX" for="ch" forName="dot1" refType="w" fact="0.3253"/>
                  <dgm:constr type="ctrY" for="ch" forName="dot1" refType="h" fact="0.8215"/>
                  <dgm:constr type="w" for="ch" forName="dot1" refType="userD"/>
                  <dgm:constr type="h" for="ch" forName="dot1" refType="userD"/>
                  <dgm:constr type="ctrX" for="ch" forName="dot2" refType="w" fact="0.2949"/>
                  <dgm:constr type="ctrY" for="ch" forName="dot2" refType="h" fact="0.843"/>
                  <dgm:constr type="w" for="ch" forName="dot2" refType="userD"/>
                  <dgm:constr type="h" for="ch" forName="dot2" refType="userD"/>
                  <dgm:constr type="ctrX" for="ch" forName="dot3" refType="w" fact="0.2635"/>
                  <dgm:constr type="ctrY" for="ch" forName="dot3" refType="h" fact="0.8607"/>
                  <dgm:constr type="w" for="ch" forName="dot3" refType="userD"/>
                  <dgm:constr type="h" for="ch" forName="dot3" refType="userD"/>
                  <dgm:constr type="ctrX" for="ch" forName="dot4" refType="w" fact="0.2313"/>
                  <dgm:constr type="ctrY" for="ch" forName="dot4" refType="h" fact="0.8745"/>
                  <dgm:constr type="w" for="ch" forName="dot4" refType="userD"/>
                  <dgm:constr type="h" for="ch" forName="dot4" refType="userD"/>
                  <dgm:constr type="ctrX" for="ch" forName="dot5" refType="w" fact="0.4675"/>
                  <dgm:constr type="ctrY" for="ch" forName="dot5" refType="h" fact="0.6419"/>
                  <dgm:constr type="w" for="ch" forName="dot5" refType="userD"/>
                  <dgm:constr type="h" for="ch" forName="dot5" refType="userD"/>
                  <dgm:constr type="ctrX" for="ch" forName="dot6" refType="w" fact="0.5486"/>
                  <dgm:constr type="ctrY" for="ch" forName="dot6" refType="h" fact="0.3784"/>
                  <dgm:constr type="w" for="ch" forName="dot6" refType="userD"/>
                  <dgm:constr type="h" for="ch" forName="dot6" refType="userD"/>
                  <dgm:constr type="ctrX" for="ch" forName="dotArrow1" refType="w" fact="0.5267"/>
                  <dgm:constr type="ctrY" for="ch" forName="dotArrow1" refType="h" fact="0.0496"/>
                  <dgm:constr type="w" for="ch" forName="dotArrow1" refType="userD"/>
                  <dgm:constr type="h" for="ch" forName="dotArrow1" refType="userD"/>
                  <dgm:constr type="ctrX" for="ch" forName="dotArrow2" refType="w" fact="0.5462"/>
                  <dgm:constr type="ctrY" for="ch" forName="dotArrow2" refType="h" fact="0.0282"/>
                  <dgm:constr type="w" for="ch" forName="dotArrow2" refType="userD"/>
                  <dgm:constr type="h" for="ch" forName="dotArrow2" refType="userD"/>
                  <dgm:constr type="ctrX" for="ch" forName="dotArrow3" refType="w" fact="0.5657"/>
                  <dgm:constr type="ctrY" for="ch" forName="dotArrow3" refType="h" fact="0.0068"/>
                  <dgm:constr type="w" for="ch" forName="dotArrow3" refType="userD"/>
                  <dgm:constr type="h" for="ch" forName="dotArrow3" refType="userD"/>
                  <dgm:constr type="ctrX" for="ch" forName="dotArrow4" refType="w" fact="0.5851"/>
                  <dgm:constr type="ctrY" for="ch" forName="dotArrow4" refType="h" fact="0.0282"/>
                  <dgm:constr type="w" for="ch" forName="dotArrow4" refType="userD"/>
                  <dgm:constr type="h" for="ch" forName="dotArrow4" refType="userD"/>
                  <dgm:constr type="ctrX" for="ch" forName="dotArrow5" refType="w" fact="0.6046"/>
                  <dgm:constr type="ctrY" for="ch" forName="dotArrow5" refType="h" fact="0.0496"/>
                  <dgm:constr type="w" for="ch" forName="dotArrow5" refType="userD"/>
                  <dgm:constr type="h" for="ch" forName="dotArrow5" refType="userD"/>
                  <dgm:constr type="ctrX" for="ch" forName="dotArrow6" refType="w" fact="0.5657"/>
                  <dgm:constr type="ctrY" for="ch" forName="dotArrow6" refType="h" fact="0.052"/>
                  <dgm:constr type="w" for="ch" forName="dotArrow6" refType="userD"/>
                  <dgm:constr type="h" for="ch" forName="dotArrow6" refType="userD"/>
                  <dgm:constr type="ctrX" for="ch" forName="dotArrow7" refType="w" fact="0.5657"/>
                  <dgm:constr type="ctrY" for="ch" forName="dotArrow7" refType="h" fact="0.0972"/>
                  <dgm:constr type="w" for="ch" forName="dotArrow7" refType="userD"/>
                  <dgm:constr type="h" for="ch" forName="dotArrow7" refType="userD"/>
                  <dgm:constr type="l" for="ch" forName="parTx1" refType="w" fact="0.1466"/>
                  <dgm:constr type="t" for="ch" forName="parTx1" refType="h" fact="0.9095"/>
                  <dgm:constr type="w" for="ch" forName="parTx1" refType="w" fact="0.294"/>
                  <dgm:constr type="h" for="ch" forName="parTx1" refType="h" fact="0.1222"/>
                  <dgm:constr type="ctrX" for="ch" forName="picture1" refType="w" fact="0.1333"/>
                  <dgm:constr type="ctrY" for="ch" forName="picture1" refType="h" fact="0.8922"/>
                  <dgm:constr type="w" for="ch" forName="picture1" refType="w" fact="0.1363"/>
                  <dgm:constr type="h" for="ch" forName="picture1" refType="h" fact="0.2113"/>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4105"/>
                  <dgm:constr type="t" for="ch" forName="parTx2" refType="h" fact="0.762"/>
                  <dgm:constr type="w" for="ch" forName="parTx2" refType="w" fact="0.294"/>
                  <dgm:constr type="h" for="ch" forName="parTx2" refType="h" fact="0.1222"/>
                  <dgm:constr type="ctrX" for="ch" forName="picture2" refType="w" fact="0.3972"/>
                  <dgm:constr type="ctrY" for="ch" forName="picture2" refType="h" fact="0.7447"/>
                  <dgm:constr type="w" for="ch" forName="picture2" refType="w" fact="0.1363"/>
                  <dgm:constr type="h" for="ch" forName="picture2" refType="h" fact="0.2113"/>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229"/>
                  <dgm:constr type="t" for="ch" forName="parTx3" refType="h" fact="0.5294"/>
                  <dgm:constr type="w" for="ch" forName="parTx3" refType="w" fact="0.294"/>
                  <dgm:constr type="h" for="ch" forName="parTx3" refType="h" fact="0.1222"/>
                  <dgm:constr type="ctrX" for="ch" forName="picture3" refType="w" fact="0.5095"/>
                  <dgm:constr type="ctrY" for="ch" forName="picture3" refType="h" fact="0.5121"/>
                  <dgm:constr type="w" for="ch" forName="picture3" refType="w" fact="0.1363"/>
                  <dgm:constr type="h" for="ch" forName="picture3" refType="h" fact="0.2113"/>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5722"/>
                  <dgm:constr type="t" for="ch" forName="parTx4" refType="h" fact="0.2523"/>
                  <dgm:constr type="w" for="ch" forName="parTx4" refType="w" fact="0.294"/>
                  <dgm:constr type="h" for="ch" forName="parTx4" refType="h" fact="0.1222"/>
                  <dgm:constr type="ctrX" for="ch" forName="picture4" refType="w" fact="0.5588"/>
                  <dgm:constr type="ctrY" for="ch" forName="picture4" refType="h" fact="0.235"/>
                  <dgm:constr type="w" for="ch" forName="picture4" refType="w" fact="0.1363"/>
                  <dgm:constr type="h" for="ch" forName="picture4" refType="h" fact="0.2113"/>
                  <dgm:constr type="l" for="ch" forName="desTx4" refType="r" refFor="ch" refForName="parTx4"/>
                  <dgm:constr type="r" for="ch" forName="desTx4" refType="w"/>
                  <dgm:constr type="t" for="ch" forName="desTx4" refType="t" refFor="ch" refForName="parTx4"/>
                  <dgm:constr type="h" for="ch" forName="desTx4" refType="h" refFor="ch" refForName="parTx4"/>
                </dgm:constrLst>
              </dgm:if>
              <dgm:else name="Name37">
                <dgm:alg type="composite">
                  <dgm:param type="ar" val="1.26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userD" refType="w" fact="0.0167"/>
                  <dgm:constr type="ctrX" for="ch" forName="dot1" refType="w" fact="0.3978"/>
                  <dgm:constr type="ctrY" for="ch" forName="dot1" refType="h" fact="0.8215"/>
                  <dgm:constr type="w" for="ch" forName="dot1" refType="userD"/>
                  <dgm:constr type="h" for="ch" forName="dot1" refType="userD"/>
                  <dgm:constr type="ctrX" for="ch" forName="dot2" refType="w" fact="0.3606"/>
                  <dgm:constr type="ctrY" for="ch" forName="dot2" refType="h" fact="0.843"/>
                  <dgm:constr type="w" for="ch" forName="dot2" refType="userD"/>
                  <dgm:constr type="h" for="ch" forName="dot2" refType="userD"/>
                  <dgm:constr type="ctrX" for="ch" forName="dot3" refType="w" fact="0.3223"/>
                  <dgm:constr type="ctrY" for="ch" forName="dot3" refType="h" fact="0.8607"/>
                  <dgm:constr type="w" for="ch" forName="dot3" refType="userD"/>
                  <dgm:constr type="h" for="ch" forName="dot3" refType="userD"/>
                  <dgm:constr type="ctrX" for="ch" forName="dot4" refType="w" fact="0.2829"/>
                  <dgm:constr type="ctrY" for="ch" forName="dot4" refType="h" fact="0.8745"/>
                  <dgm:constr type="w" for="ch" forName="dot4" refType="userD"/>
                  <dgm:constr type="h" for="ch" forName="dot4" refType="userD"/>
                  <dgm:constr type="ctrX" for="ch" forName="dot5" refType="w" fact="0.5717"/>
                  <dgm:constr type="ctrY" for="ch" forName="dot5" refType="h" fact="0.6419"/>
                  <dgm:constr type="w" for="ch" forName="dot5" refType="userD"/>
                  <dgm:constr type="h" for="ch" forName="dot5" refType="userD"/>
                  <dgm:constr type="ctrX" for="ch" forName="dot6" refType="w" fact="0.6709"/>
                  <dgm:constr type="ctrY" for="ch" forName="dot6" refType="h" fact="0.3784"/>
                  <dgm:constr type="w" for="ch" forName="dot6" refType="userD"/>
                  <dgm:constr type="h" for="ch" forName="dot6" refType="userD"/>
                  <dgm:constr type="ctrX" for="ch" forName="dotArrow1" refType="w" fact="0.6441"/>
                  <dgm:constr type="ctrY" for="ch" forName="dotArrow1" refType="h" fact="0.0496"/>
                  <dgm:constr type="w" for="ch" forName="dotArrow1" refType="userD"/>
                  <dgm:constr type="h" for="ch" forName="dotArrow1" refType="userD"/>
                  <dgm:constr type="ctrX" for="ch" forName="dotArrow2" refType="w" fact="0.6679"/>
                  <dgm:constr type="ctrY" for="ch" forName="dotArrow2" refType="h" fact="0.0282"/>
                  <dgm:constr type="w" for="ch" forName="dotArrow2" refType="userD"/>
                  <dgm:constr type="h" for="ch" forName="dotArrow2" refType="userD"/>
                  <dgm:constr type="ctrX" for="ch" forName="dotArrow3" refType="w" fact="0.6917"/>
                  <dgm:constr type="ctrY" for="ch" forName="dotArrow3" refType="h" fact="0.0068"/>
                  <dgm:constr type="w" for="ch" forName="dotArrow3" refType="userD"/>
                  <dgm:constr type="h" for="ch" forName="dotArrow3" refType="userD"/>
                  <dgm:constr type="ctrX" for="ch" forName="dotArrow4" refType="w" fact="0.7155"/>
                  <dgm:constr type="ctrY" for="ch" forName="dotArrow4" refType="h" fact="0.0282"/>
                  <dgm:constr type="w" for="ch" forName="dotArrow4" refType="userD"/>
                  <dgm:constr type="h" for="ch" forName="dotArrow4" refType="userD"/>
                  <dgm:constr type="ctrX" for="ch" forName="dotArrow5" refType="w" fact="0.7394"/>
                  <dgm:constr type="ctrY" for="ch" forName="dotArrow5" refType="h" fact="0.0496"/>
                  <dgm:constr type="w" for="ch" forName="dotArrow5" refType="userD"/>
                  <dgm:constr type="h" for="ch" forName="dotArrow5" refType="userD"/>
                  <dgm:constr type="ctrX" for="ch" forName="dotArrow6" refType="w" fact="0.6917"/>
                  <dgm:constr type="ctrY" for="ch" forName="dotArrow6" refType="h" fact="0.052"/>
                  <dgm:constr type="w" for="ch" forName="dotArrow6" refType="userD"/>
                  <dgm:constr type="h" for="ch" forName="dotArrow6" refType="userD"/>
                  <dgm:constr type="ctrX" for="ch" forName="dotArrow7" refType="w" fact="0.6917"/>
                  <dgm:constr type="ctrY" for="ch" forName="dotArrow7" refType="h" fact="0.0972"/>
                  <dgm:constr type="w" for="ch" forName="dotArrow7" refType="userD"/>
                  <dgm:constr type="h" for="ch" forName="dotArrow7" refType="userD"/>
                  <dgm:constr type="l" for="ch" forName="parTx1" refType="w" fact="0.1793"/>
                  <dgm:constr type="t" for="ch" forName="parTx1" refType="h" fact="0.9064"/>
                  <dgm:constr type="w" for="ch" forName="parTx1" refType="w" fact="0.3595"/>
                  <dgm:constr type="h" for="ch" forName="parTx1" refType="h" fact="0.1222"/>
                  <dgm:constr type="ctrX" for="ch" forName="picture1" refType="w" fact="0.163"/>
                  <dgm:constr type="ctrY" for="ch" forName="picture1" refType="h" fact="0.8922"/>
                  <dgm:constr type="w" for="ch" forName="picture1" refType="w" fact="0.1667"/>
                  <dgm:constr type="h" for="ch" forName="picture1" refType="h" fact="0.2113"/>
                  <dgm:constr type="l" for="ch" forName="parTx2" refType="w" fact="0.502"/>
                  <dgm:constr type="t" for="ch" forName="parTx2" refType="h" fact="0.7589"/>
                  <dgm:constr type="w" for="ch" forName="parTx2" refType="w" fact="0.3595"/>
                  <dgm:constr type="h" for="ch" forName="parTx2" refType="h" fact="0.1222"/>
                  <dgm:constr type="ctrX" for="ch" forName="picture2" refType="w" fact="0.4857"/>
                  <dgm:constr type="ctrY" for="ch" forName="picture2" refType="h" fact="0.7447"/>
                  <dgm:constr type="w" for="ch" forName="picture2" refType="w" fact="0.1667"/>
                  <dgm:constr type="h" for="ch" forName="picture2" refType="h" fact="0.2113"/>
                  <dgm:constr type="l" for="ch" forName="parTx3" refType="w" fact="0.6394"/>
                  <dgm:constr type="t" for="ch" forName="parTx3" refType="h" fact="0.5263"/>
                  <dgm:constr type="w" for="ch" forName="parTx3" refType="w" fact="0.3595"/>
                  <dgm:constr type="h" for="ch" forName="parTx3" refType="h" fact="0.1222"/>
                  <dgm:constr type="ctrX" for="ch" forName="picture3" refType="w" fact="0.6231"/>
                  <dgm:constr type="ctrY" for="ch" forName="picture3" refType="h" fact="0.5121"/>
                  <dgm:constr type="w" for="ch" forName="picture3" refType="w" fact="0.1667"/>
                  <dgm:constr type="h" for="ch" forName="picture3" refType="h" fact="0.2113"/>
                  <dgm:constr type="l" for="ch" forName="parTx4" refType="w" fact="0.6997"/>
                  <dgm:constr type="t" for="ch" forName="parTx4" refType="h" fact="0.2492"/>
                  <dgm:constr type="w" for="ch" forName="parTx4" refType="w" fact="0.3595"/>
                  <dgm:constr type="h" for="ch" forName="parTx4" refType="h" fact="0.1222"/>
                  <dgm:constr type="ctrX" for="ch" forName="picture4" refType="w" fact="0.6834"/>
                  <dgm:constr type="ctrY" for="ch" forName="picture4" refType="h" fact="0.235"/>
                  <dgm:constr type="w" for="ch" forName="picture4" refType="w" fact="0.1667"/>
                  <dgm:constr type="h" for="ch" forName="picture4" refType="h" fact="0.2113"/>
                </dgm:constrLst>
              </dgm:else>
            </dgm:choose>
          </dgm:if>
          <dgm:else name="Name38">
            <dgm:choose name="Name39">
              <dgm:if name="Name40" axis="des" func="maxDepth" op="gt" val="1">
                <dgm:alg type="composite">
                  <dgm:param type="ar" val="1.5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userD" refType="w" fact="0.0136"/>
                  <dgm:constr type="ctrX" for="ch" forName="dot1" refType="w" fact="0.6747"/>
                  <dgm:constr type="ctrY" for="ch" forName="dot1" refType="h" fact="0.8215"/>
                  <dgm:constr type="w" for="ch" forName="dot1" refType="userD"/>
                  <dgm:constr type="h" for="ch" forName="dot1" refType="userD"/>
                  <dgm:constr type="ctrX" for="ch" forName="dot2" refType="w" fact="0.7051"/>
                  <dgm:constr type="ctrY" for="ch" forName="dot2" refType="h" fact="0.843"/>
                  <dgm:constr type="w" for="ch" forName="dot2" refType="userD"/>
                  <dgm:constr type="h" for="ch" forName="dot2" refType="userD"/>
                  <dgm:constr type="ctrX" for="ch" forName="dot3" refType="w" fact="0.7365"/>
                  <dgm:constr type="ctrY" for="ch" forName="dot3" refType="h" fact="0.8607"/>
                  <dgm:constr type="w" for="ch" forName="dot3" refType="userD"/>
                  <dgm:constr type="h" for="ch" forName="dot3" refType="userD"/>
                  <dgm:constr type="ctrX" for="ch" forName="dot4" refType="w" fact="0.7687"/>
                  <dgm:constr type="ctrY" for="ch" forName="dot4" refType="h" fact="0.8745"/>
                  <dgm:constr type="w" for="ch" forName="dot4" refType="userD"/>
                  <dgm:constr type="h" for="ch" forName="dot4" refType="userD"/>
                  <dgm:constr type="ctrX" for="ch" forName="dot5" refType="w" fact="0.5325"/>
                  <dgm:constr type="ctrY" for="ch" forName="dot5" refType="h" fact="0.6419"/>
                  <dgm:constr type="w" for="ch" forName="dot5" refType="userD"/>
                  <dgm:constr type="h" for="ch" forName="dot5" refType="userD"/>
                  <dgm:constr type="ctrX" for="ch" forName="dot6" refType="w" fact="0.4514"/>
                  <dgm:constr type="ctrY" for="ch" forName="dot6" refType="h" fact="0.3784"/>
                  <dgm:constr type="w" for="ch" forName="dot6" refType="userD"/>
                  <dgm:constr type="h" for="ch" forName="dot6" refType="userD"/>
                  <dgm:constr type="ctrX" for="ch" forName="dotArrow1" refType="w" fact="0.4733"/>
                  <dgm:constr type="ctrY" for="ch" forName="dotArrow1" refType="h" fact="0.0496"/>
                  <dgm:constr type="w" for="ch" forName="dotArrow1" refType="userD"/>
                  <dgm:constr type="h" for="ch" forName="dotArrow1" refType="userD"/>
                  <dgm:constr type="ctrX" for="ch" forName="dotArrow2" refType="w" fact="0.4538"/>
                  <dgm:constr type="ctrY" for="ch" forName="dotArrow2" refType="h" fact="0.0282"/>
                  <dgm:constr type="w" for="ch" forName="dotArrow2" refType="userD"/>
                  <dgm:constr type="h" for="ch" forName="dotArrow2" refType="userD"/>
                  <dgm:constr type="ctrX" for="ch" forName="dotArrow3" refType="w" fact="0.4343"/>
                  <dgm:constr type="ctrY" for="ch" forName="dotArrow3" refType="h" fact="0.0068"/>
                  <dgm:constr type="w" for="ch" forName="dotArrow3" refType="userD"/>
                  <dgm:constr type="h" for="ch" forName="dotArrow3" refType="userD"/>
                  <dgm:constr type="ctrX" for="ch" forName="dotArrow4" refType="w" fact="0.4149"/>
                  <dgm:constr type="ctrY" for="ch" forName="dotArrow4" refType="h" fact="0.0282"/>
                  <dgm:constr type="w" for="ch" forName="dotArrow4" refType="userD"/>
                  <dgm:constr type="h" for="ch" forName="dotArrow4" refType="userD"/>
                  <dgm:constr type="ctrX" for="ch" forName="dotArrow5" refType="w" fact="0.3954"/>
                  <dgm:constr type="ctrY" for="ch" forName="dotArrow5" refType="h" fact="0.0496"/>
                  <dgm:constr type="w" for="ch" forName="dotArrow5" refType="userD"/>
                  <dgm:constr type="h" for="ch" forName="dotArrow5" refType="userD"/>
                  <dgm:constr type="ctrX" for="ch" forName="dotArrow6" refType="w" fact="0.4343"/>
                  <dgm:constr type="ctrY" for="ch" forName="dotArrow6" refType="h" fact="0.052"/>
                  <dgm:constr type="w" for="ch" forName="dotArrow6" refType="userD"/>
                  <dgm:constr type="h" for="ch" forName="dotArrow6" refType="userD"/>
                  <dgm:constr type="ctrX" for="ch" forName="dotArrow7" refType="w" fact="0.4343"/>
                  <dgm:constr type="ctrY" for="ch" forName="dotArrow7" refType="h" fact="0.0972"/>
                  <dgm:constr type="w" for="ch" forName="dotArrow7" refType="userD"/>
                  <dgm:constr type="h" for="ch" forName="dotArrow7" refType="userD"/>
                  <dgm:constr type="r" for="ch" forName="parTx1" refType="w" fact="0.8534"/>
                  <dgm:constr type="t" for="ch" forName="parTx1" refType="h" fact="0.9095"/>
                  <dgm:constr type="w" for="ch" forName="parTx1" refType="w" fact="0.294"/>
                  <dgm:constr type="h" for="ch" forName="parTx1" refType="h" fact="0.1222"/>
                  <dgm:constr type="ctrX" for="ch" forName="picture1" refType="w" fact="0.8667"/>
                  <dgm:constr type="ctrY" for="ch" forName="picture1" refType="h" fact="0.8922"/>
                  <dgm:constr type="w" for="ch" forName="picture1" refType="w" fact="0.1363"/>
                  <dgm:constr type="h" for="ch" forName="picture1" refType="h" fact="0.2113"/>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5895"/>
                  <dgm:constr type="t" for="ch" forName="parTx2" refType="h" fact="0.762"/>
                  <dgm:constr type="w" for="ch" forName="parTx2" refType="w" fact="0.294"/>
                  <dgm:constr type="h" for="ch" forName="parTx2" refType="h" fact="0.1222"/>
                  <dgm:constr type="ctrX" for="ch" forName="picture2" refType="w" fact="0.6028"/>
                  <dgm:constr type="ctrY" for="ch" forName="picture2" refType="h" fact="0.7447"/>
                  <dgm:constr type="w" for="ch" forName="picture2" refType="w" fact="0.1363"/>
                  <dgm:constr type="h" for="ch" forName="picture2" refType="h" fact="0.2113"/>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771"/>
                  <dgm:constr type="t" for="ch" forName="parTx3" refType="h" fact="0.5294"/>
                  <dgm:constr type="w" for="ch" forName="parTx3" refType="w" fact="0.294"/>
                  <dgm:constr type="h" for="ch" forName="parTx3" refType="h" fact="0.1222"/>
                  <dgm:constr type="ctrX" for="ch" forName="picture3" refType="w" fact="0.4905"/>
                  <dgm:constr type="ctrY" for="ch" forName="picture3" refType="h" fact="0.5121"/>
                  <dgm:constr type="w" for="ch" forName="picture3" refType="w" fact="0.1363"/>
                  <dgm:constr type="h" for="ch" forName="picture3" refType="h" fact="0.2113"/>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4278"/>
                  <dgm:constr type="t" for="ch" forName="parTx4" refType="h" fact="0.2523"/>
                  <dgm:constr type="w" for="ch" forName="parTx4" refType="w" fact="0.294"/>
                  <dgm:constr type="h" for="ch" forName="parTx4" refType="h" fact="0.1222"/>
                  <dgm:constr type="ctrX" for="ch" forName="picture4" refType="w" fact="0.4412"/>
                  <dgm:constr type="ctrY" for="ch" forName="picture4" refType="h" fact="0.235"/>
                  <dgm:constr type="w" for="ch" forName="picture4" refType="w" fact="0.1363"/>
                  <dgm:constr type="h" for="ch" forName="picture4" refType="h" fact="0.2113"/>
                  <dgm:constr type="r" for="ch" forName="desTx4" refType="l" refFor="ch" refForName="parTx4"/>
                  <dgm:constr type="l" for="ch" forName="desTx4"/>
                  <dgm:constr type="t" for="ch" forName="desTx4" refType="t" refFor="ch" refForName="parTx4"/>
                  <dgm:constr type="h" for="ch" forName="desTx4" refType="h" refFor="ch" refForName="parTx4"/>
                </dgm:constrLst>
              </dgm:if>
              <dgm:else name="Name41">
                <dgm:alg type="composite">
                  <dgm:param type="ar" val="1.26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userD" refType="w" fact="0.0167"/>
                  <dgm:constr type="ctrX" for="ch" forName="dot1" refType="w" fact="0.6022"/>
                  <dgm:constr type="ctrY" for="ch" forName="dot1" refType="h" fact="0.8215"/>
                  <dgm:constr type="w" for="ch" forName="dot1" refType="userD"/>
                  <dgm:constr type="h" for="ch" forName="dot1" refType="userD"/>
                  <dgm:constr type="ctrX" for="ch" forName="dot2" refType="w" fact="0.6394"/>
                  <dgm:constr type="ctrY" for="ch" forName="dot2" refType="h" fact="0.843"/>
                  <dgm:constr type="w" for="ch" forName="dot2" refType="userD"/>
                  <dgm:constr type="h" for="ch" forName="dot2" refType="userD"/>
                  <dgm:constr type="ctrX" for="ch" forName="dot3" refType="w" fact="0.6777"/>
                  <dgm:constr type="ctrY" for="ch" forName="dot3" refType="h" fact="0.8607"/>
                  <dgm:constr type="w" for="ch" forName="dot3" refType="userD"/>
                  <dgm:constr type="h" for="ch" forName="dot3" refType="userD"/>
                  <dgm:constr type="ctrX" for="ch" forName="dot4" refType="w" fact="0.7171"/>
                  <dgm:constr type="ctrY" for="ch" forName="dot4" refType="h" fact="0.8745"/>
                  <dgm:constr type="w" for="ch" forName="dot4" refType="userD"/>
                  <dgm:constr type="h" for="ch" forName="dot4" refType="userD"/>
                  <dgm:constr type="ctrX" for="ch" forName="dot5" refType="w" fact="0.4283"/>
                  <dgm:constr type="ctrY" for="ch" forName="dot5" refType="h" fact="0.6419"/>
                  <dgm:constr type="w" for="ch" forName="dot5" refType="userD"/>
                  <dgm:constr type="h" for="ch" forName="dot5" refType="userD"/>
                  <dgm:constr type="ctrX" for="ch" forName="dot6" refType="w" fact="0.3291"/>
                  <dgm:constr type="ctrY" for="ch" forName="dot6" refType="h" fact="0.3784"/>
                  <dgm:constr type="w" for="ch" forName="dot6" refType="userD"/>
                  <dgm:constr type="h" for="ch" forName="dot6" refType="userD"/>
                  <dgm:constr type="ctrX" for="ch" forName="dotArrow1" refType="w" fact="0.3559"/>
                  <dgm:constr type="ctrY" for="ch" forName="dotArrow1" refType="h" fact="0.0496"/>
                  <dgm:constr type="w" for="ch" forName="dotArrow1" refType="userD"/>
                  <dgm:constr type="h" for="ch" forName="dotArrow1" refType="userD"/>
                  <dgm:constr type="ctrX" for="ch" forName="dotArrow2" refType="w" fact="0.3321"/>
                  <dgm:constr type="ctrY" for="ch" forName="dotArrow2" refType="h" fact="0.0282"/>
                  <dgm:constr type="w" for="ch" forName="dotArrow2" refType="userD"/>
                  <dgm:constr type="h" for="ch" forName="dotArrow2" refType="userD"/>
                  <dgm:constr type="ctrX" for="ch" forName="dotArrow3" refType="w" fact="0.3083"/>
                  <dgm:constr type="ctrY" for="ch" forName="dotArrow3" refType="h" fact="0.0068"/>
                  <dgm:constr type="w" for="ch" forName="dotArrow3" refType="userD"/>
                  <dgm:constr type="h" for="ch" forName="dotArrow3" refType="userD"/>
                  <dgm:constr type="ctrX" for="ch" forName="dotArrow4" refType="w" fact="0.2845"/>
                  <dgm:constr type="ctrY" for="ch" forName="dotArrow4" refType="h" fact="0.0282"/>
                  <dgm:constr type="w" for="ch" forName="dotArrow4" refType="userD"/>
                  <dgm:constr type="h" for="ch" forName="dotArrow4" refType="userD"/>
                  <dgm:constr type="ctrX" for="ch" forName="dotArrow5" refType="w" fact="0.2606"/>
                  <dgm:constr type="ctrY" for="ch" forName="dotArrow5" refType="h" fact="0.0496"/>
                  <dgm:constr type="w" for="ch" forName="dotArrow5" refType="userD"/>
                  <dgm:constr type="h" for="ch" forName="dotArrow5" refType="userD"/>
                  <dgm:constr type="ctrX" for="ch" forName="dotArrow6" refType="w" fact="0.3083"/>
                  <dgm:constr type="ctrY" for="ch" forName="dotArrow6" refType="h" fact="0.052"/>
                  <dgm:constr type="w" for="ch" forName="dotArrow6" refType="userD"/>
                  <dgm:constr type="h" for="ch" forName="dotArrow6" refType="userD"/>
                  <dgm:constr type="ctrX" for="ch" forName="dotArrow7" refType="w" fact="0.3083"/>
                  <dgm:constr type="ctrY" for="ch" forName="dotArrow7" refType="h" fact="0.0972"/>
                  <dgm:constr type="w" for="ch" forName="dotArrow7" refType="userD"/>
                  <dgm:constr type="h" for="ch" forName="dotArrow7" refType="userD"/>
                  <dgm:constr type="r" for="ch" forName="parTx1" refType="w" fact="0.8207"/>
                  <dgm:constr type="t" for="ch" forName="parTx1" refType="h" fact="0.9064"/>
                  <dgm:constr type="w" for="ch" forName="parTx1" refType="w" fact="0.3595"/>
                  <dgm:constr type="h" for="ch" forName="parTx1" refType="h" fact="0.1222"/>
                  <dgm:constr type="ctrX" for="ch" forName="picture1" refType="w" fact="0.837"/>
                  <dgm:constr type="ctrY" for="ch" forName="picture1" refType="h" fact="0.8922"/>
                  <dgm:constr type="w" for="ch" forName="picture1" refType="w" fact="0.1667"/>
                  <dgm:constr type="h" for="ch" forName="picture1" refType="h" fact="0.2113"/>
                  <dgm:constr type="r" for="ch" forName="parTx2" refType="w" fact="0.498"/>
                  <dgm:constr type="t" for="ch" forName="parTx2" refType="h" fact="0.7589"/>
                  <dgm:constr type="w" for="ch" forName="parTx2" refType="w" fact="0.3595"/>
                  <dgm:constr type="h" for="ch" forName="parTx2" refType="h" fact="0.1222"/>
                  <dgm:constr type="ctrX" for="ch" forName="picture2" refType="w" fact="0.5143"/>
                  <dgm:constr type="ctrY" for="ch" forName="picture2" refType="h" fact="0.7447"/>
                  <dgm:constr type="w" for="ch" forName="picture2" refType="w" fact="0.1667"/>
                  <dgm:constr type="h" for="ch" forName="picture2" refType="h" fact="0.2113"/>
                  <dgm:constr type="r" for="ch" forName="parTx3" refType="w" fact="0.3606"/>
                  <dgm:constr type="t" for="ch" forName="parTx3" refType="h" fact="0.5263"/>
                  <dgm:constr type="w" for="ch" forName="parTx3" refType="w" fact="0.3595"/>
                  <dgm:constr type="h" for="ch" forName="parTx3" refType="h" fact="0.1222"/>
                  <dgm:constr type="ctrX" for="ch" forName="picture3" refType="w" fact="0.3769"/>
                  <dgm:constr type="ctrY" for="ch" forName="picture3" refType="h" fact="0.5121"/>
                  <dgm:constr type="w" for="ch" forName="picture3" refType="w" fact="0.1667"/>
                  <dgm:constr type="h" for="ch" forName="picture3" refType="h" fact="0.2113"/>
                  <dgm:constr type="r" for="ch" forName="parTx4" refType="w" fact="0.3003"/>
                  <dgm:constr type="t" for="ch" forName="parTx4" refType="h" fact="0.2492"/>
                  <dgm:constr type="w" for="ch" forName="parTx4" refType="w" fact="0.3595"/>
                  <dgm:constr type="h" for="ch" forName="parTx4" refType="h" fact="0.1222"/>
                  <dgm:constr type="ctrX" for="ch" forName="picture4" refType="w" fact="0.3166"/>
                  <dgm:constr type="ctrY" for="ch" forName="picture4" refType="h" fact="0.235"/>
                  <dgm:constr type="w" for="ch" forName="picture4" refType="w" fact="0.1667"/>
                  <dgm:constr type="h" for="ch" forName="picture4" refType="h" fact="0.2113"/>
                </dgm:constrLst>
              </dgm:else>
            </dgm:choose>
          </dgm:else>
        </dgm:choose>
      </dgm:if>
      <dgm:if name="Name42" axis="ch" ptType="node" func="cnt" op="equ" val="5">
        <dgm:choose name="Name43">
          <dgm:if name="Name44" func="var" arg="dir" op="equ" val="norm">
            <dgm:choose name="Name45">
              <dgm:if name="Name46" axis="des" func="maxDepth" op="gt" val="1">
                <dgm:alg type="composite">
                  <dgm:param type="ar" val="1.4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userD" refType="w" fact="0.0118"/>
                  <dgm:constr type="ctrX" for="ch" forName="dot1" refType="w" fact="0.3263"/>
                  <dgm:constr type="ctrY" for="ch" forName="dot1" refType="h" fact="0.8674"/>
                  <dgm:constr type="w" for="ch" forName="dot1" refType="userD"/>
                  <dgm:constr type="h" for="ch" forName="dot1" refType="userD"/>
                  <dgm:constr type="ctrX" for="ch" forName="dot2" refType="w" fact="0.3001"/>
                  <dgm:constr type="ctrY" for="ch" forName="dot2" refType="h" fact="0.8824"/>
                  <dgm:constr type="w" for="ch" forName="dot2" refType="userD"/>
                  <dgm:constr type="h" for="ch" forName="dot2" refType="userD"/>
                  <dgm:constr type="ctrX" for="ch" forName="dot3" refType="w" fact="0.2733"/>
                  <dgm:constr type="ctrY" for="ch" forName="dot3" refType="h" fact="0.8948"/>
                  <dgm:constr type="w" for="ch" forName="dot3" refType="userD"/>
                  <dgm:constr type="h" for="ch" forName="dot3" refType="userD"/>
                  <dgm:constr type="ctrX" for="ch" forName="dot4" refType="w" fact="0.2462"/>
                  <dgm:constr type="ctrY" for="ch" forName="dot4" refType="h" fact="0.9044"/>
                  <dgm:constr type="w" for="ch" forName="dot4" refType="userD"/>
                  <dgm:constr type="h" for="ch" forName="dot4" refType="userD"/>
                  <dgm:constr type="ctrX" for="ch" forName="dot5" refType="w" fact="0.4691"/>
                  <dgm:constr type="ctrY" for="ch" forName="dot5" refType="h" fact="0.7222"/>
                  <dgm:constr type="w" for="ch" forName="dot5" refType="userD"/>
                  <dgm:constr type="h" for="ch" forName="dot5" refType="userD"/>
                  <dgm:constr type="ctrX" for="ch" forName="dot6" refType="w" fact="0.4484"/>
                  <dgm:constr type="ctrY" for="ch" forName="dot6" refType="h" fact="0.7518"/>
                  <dgm:constr type="w" for="ch" forName="dot6" refType="userD"/>
                  <dgm:constr type="h" for="ch" forName="dot6" refType="userD"/>
                  <dgm:constr type="ctrX" for="ch" forName="dot7" refType="w" fact="0.5549"/>
                  <dgm:constr type="ctrY" for="ch" forName="dot7" refType="h" fact="0.5422"/>
                  <dgm:constr type="w" for="ch" forName="dot7" refType="userD"/>
                  <dgm:constr type="h" for="ch" forName="dot7" refType="userD"/>
                  <dgm:constr type="ctrX" for="ch" forName="dot8" refType="w" fact="0.601"/>
                  <dgm:constr type="ctrY" for="ch" forName="dot8" refType="h" fact="0.3229"/>
                  <dgm:constr type="w" for="ch" forName="dot8" refType="userD"/>
                  <dgm:constr type="h" for="ch" forName="dot8" refType="userD"/>
                  <dgm:constr type="ctrX" for="ch" forName="dotArrow1" refType="w" fact="0.5779"/>
                  <dgm:constr type="ctrY" for="ch" forName="dotArrow1" refType="h" fact="0.0635"/>
                  <dgm:constr type="w" for="ch" forName="dotArrow1" refType="userD"/>
                  <dgm:constr type="h" for="ch" forName="dotArrow1" refType="userD"/>
                  <dgm:constr type="ctrX" for="ch" forName="dotArrow2" refType="w" fact="0.5951"/>
                  <dgm:constr type="ctrY" for="ch" forName="dotArrow2" refType="h" fact="0.0448"/>
                  <dgm:constr type="w" for="ch" forName="dotArrow2" refType="userD"/>
                  <dgm:constr type="h" for="ch" forName="dotArrow2" refType="userD"/>
                  <dgm:constr type="ctrX" for="ch" forName="dotArrow3" refType="w" fact="0.6123"/>
                  <dgm:constr type="ctrY" for="ch" forName="dotArrow3" refType="h" fact="0.026"/>
                  <dgm:constr type="w" for="ch" forName="dotArrow3" refType="userD"/>
                  <dgm:constr type="h" for="ch" forName="dotArrow3" refType="userD"/>
                  <dgm:constr type="ctrX" for="ch" forName="dotArrow4" refType="w" fact="0.6295"/>
                  <dgm:constr type="ctrY" for="ch" forName="dotArrow4" refType="h" fact="0.0448"/>
                  <dgm:constr type="w" for="ch" forName="dotArrow4" refType="userD"/>
                  <dgm:constr type="h" for="ch" forName="dotArrow4" refType="userD"/>
                  <dgm:constr type="ctrX" for="ch" forName="dotArrow5" refType="w" fact="0.6467"/>
                  <dgm:constr type="ctrY" for="ch" forName="dotArrow5" refType="h" fact="0.0635"/>
                  <dgm:constr type="w" for="ch" forName="dotArrow5" refType="userD"/>
                  <dgm:constr type="h" for="ch" forName="dotArrow5" refType="userD"/>
                  <dgm:constr type="ctrX" for="ch" forName="dotArrow6" refType="w" fact="0.6123"/>
                  <dgm:constr type="ctrY" for="ch" forName="dotArrow6" refType="h" fact="0.0656"/>
                  <dgm:constr type="w" for="ch" forName="dotArrow6" refType="userD"/>
                  <dgm:constr type="h" for="ch" forName="dotArrow6" refType="userD"/>
                  <dgm:constr type="ctrX" for="ch" forName="dotArrow7" refType="w" fact="0.6123"/>
                  <dgm:constr type="ctrY" for="ch" forName="dotArrow7" refType="h" fact="0.1052"/>
                  <dgm:constr type="w" for="ch" forName="dotArrow7" refType="userD"/>
                  <dgm:constr type="h" for="ch" forName="dotArrow7" refType="userD"/>
                  <dgm:constr type="l" for="ch" forName="parTx1" refType="w" fact="0.1746"/>
                  <dgm:constr type="t" for="ch" forName="parTx1" refType="h" fact="0.9304"/>
                  <dgm:constr type="w" for="ch" forName="parTx1" refType="w" fact="0.2544"/>
                  <dgm:constr type="h" for="ch" forName="parTx1" refType="h" fact="0.0962"/>
                  <dgm:constr type="ctrX" for="ch" forName="picture1" refType="w" fact="0.1631"/>
                  <dgm:constr type="ctrY" for="ch" forName="picture1" refType="h" fact="0.9169"/>
                  <dgm:constr type="w" for="ch" forName="picture1" refType="w" fact="0.118"/>
                  <dgm:constr type="h" for="ch" forName="picture1" refType="h" fact="0.1663"/>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3982"/>
                  <dgm:constr type="t" for="ch" forName="parTx2" refType="h" fact="0.8167"/>
                  <dgm:constr type="w" for="ch" forName="parTx2" refType="w" fact="0.2544"/>
                  <dgm:constr type="h" for="ch" forName="parTx2" refType="h" fact="0.0962"/>
                  <dgm:constr type="ctrX" for="ch" forName="picture2" refType="w" fact="0.3866"/>
                  <dgm:constr type="ctrY" for="ch" forName="picture2" refType="h" fact="0.8032"/>
                  <dgm:constr type="w" for="ch" forName="picture2" refType="w" fact="0.118"/>
                  <dgm:constr type="h" for="ch" forName="picture2" refType="h" fact="0.1663"/>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194"/>
                  <dgm:constr type="t" for="ch" forName="parTx3" refType="h" fact="0.6524"/>
                  <dgm:constr type="w" for="ch" forName="parTx3" refType="w" fact="0.2544"/>
                  <dgm:constr type="h" for="ch" forName="parTx3" refType="h" fact="0.0962"/>
                  <dgm:constr type="ctrX" for="ch" forName="picture3" refType="w" fact="0.5078"/>
                  <dgm:constr type="ctrY" for="ch" forName="picture3" refType="h" fact="0.6389"/>
                  <dgm:constr type="w" for="ch" forName="picture3" refType="w" fact="0.118"/>
                  <dgm:constr type="h" for="ch" forName="picture3" refType="h" fact="0.1663"/>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5827"/>
                  <dgm:constr type="t" for="ch" forName="parTx4" refType="h" fact="0.4412"/>
                  <dgm:constr type="w" for="ch" forName="parTx4" refType="w" fact="0.2544"/>
                  <dgm:constr type="h" for="ch" forName="parTx4" refType="h" fact="0.0962"/>
                  <dgm:constr type="ctrX" for="ch" forName="picture4" refType="w" fact="0.5712"/>
                  <dgm:constr type="ctrY" for="ch" forName="picture4" refType="h" fact="0.4277"/>
                  <dgm:constr type="w" for="ch" forName="picture4" refType="w" fact="0.118"/>
                  <dgm:constr type="h" for="ch" forName="picture4" refType="h" fact="0.1663"/>
                  <dgm:constr type="l" for="ch" forName="desTx4" refType="r" refFor="ch" refForName="parTx4"/>
                  <dgm:constr type="r" for="ch" forName="desTx4" refType="w"/>
                  <dgm:constr type="t" for="ch" forName="desTx4" refType="t" refFor="ch" refForName="parTx4"/>
                  <dgm:constr type="h" for="ch" forName="desTx4" refType="h" refFor="ch" refForName="parTx4"/>
                  <dgm:constr type="l" for="ch" forName="parTx5" refType="w" fact="0.618"/>
                  <dgm:constr type="t" for="ch" forName="parTx5" refType="h" fact="0.2262"/>
                  <dgm:constr type="w" for="ch" forName="parTx5" refType="w" fact="0.2544"/>
                  <dgm:constr type="h" for="ch" forName="parTx5" refType="h" fact="0.0962"/>
                  <dgm:constr type="ctrX" for="ch" forName="picture5" refType="w" fact="0.6064"/>
                  <dgm:constr type="ctrY" for="ch" forName="picture5" refType="h" fact="0.2127"/>
                  <dgm:constr type="w" for="ch" forName="picture5" refType="w" fact="0.118"/>
                  <dgm:constr type="h" for="ch" forName="picture5" refType="h" fact="0.1663"/>
                  <dgm:constr type="l" for="ch" forName="desTx5" refType="r" refFor="ch" refForName="parTx5"/>
                  <dgm:constr type="r" for="ch" forName="desTx5" refType="w"/>
                  <dgm:constr type="t" for="ch" forName="desTx5" refType="t" refFor="ch" refForName="parTx5"/>
                  <dgm:constr type="h" for="ch" forName="desTx5" refType="h" refFor="ch" refForName="parTx5"/>
                </dgm:constrLst>
              </dgm:if>
              <dgm:else name="Name47">
                <dgm:alg type="composite">
                  <dgm:param type="ar" val="1.164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userD" refType="w" fact="0.0143"/>
                  <dgm:constr type="ctrX" for="ch" forName="dot1" refType="w" fact="0.3951"/>
                  <dgm:constr type="ctrY" for="ch" forName="dot1" refType="h" fact="0.8674"/>
                  <dgm:constr type="w" for="ch" forName="dot1" refType="userD"/>
                  <dgm:constr type="h" for="ch" forName="dot1" refType="userD"/>
                  <dgm:constr type="ctrX" for="ch" forName="dot2" refType="w" fact="0.3634"/>
                  <dgm:constr type="ctrY" for="ch" forName="dot2" refType="h" fact="0.8824"/>
                  <dgm:constr type="w" for="ch" forName="dot2" refType="userD"/>
                  <dgm:constr type="h" for="ch" forName="dot2" refType="userD"/>
                  <dgm:constr type="ctrX" for="ch" forName="dot3" refType="w" fact="0.331"/>
                  <dgm:constr type="ctrY" for="ch" forName="dot3" refType="h" fact="0.8948"/>
                  <dgm:constr type="w" for="ch" forName="dot3" refType="userD"/>
                  <dgm:constr type="h" for="ch" forName="dot3" refType="userD"/>
                  <dgm:constr type="ctrX" for="ch" forName="dot4" refType="w" fact="0.2981"/>
                  <dgm:constr type="ctrY" for="ch" forName="dot4" refType="h" fact="0.9044"/>
                  <dgm:constr type="w" for="ch" forName="dot4" refType="userD"/>
                  <dgm:constr type="h" for="ch" forName="dot4" refType="userD"/>
                  <dgm:constr type="ctrX" for="ch" forName="dot5" refType="w" fact="0.5681"/>
                  <dgm:constr type="ctrY" for="ch" forName="dot5" refType="h" fact="0.7222"/>
                  <dgm:constr type="w" for="ch" forName="dot5" refType="userD"/>
                  <dgm:constr type="h" for="ch" forName="dot5" refType="userD"/>
                  <dgm:constr type="ctrX" for="ch" forName="dot6" refType="w" fact="0.543"/>
                  <dgm:constr type="ctrY" for="ch" forName="dot6" refType="h" fact="0.7518"/>
                  <dgm:constr type="w" for="ch" forName="dot6" refType="userD"/>
                  <dgm:constr type="h" for="ch" forName="dot6" refType="userD"/>
                  <dgm:constr type="ctrX" for="ch" forName="dot7" refType="w" fact="0.672"/>
                  <dgm:constr type="ctrY" for="ch" forName="dot7" refType="h" fact="0.5422"/>
                  <dgm:constr type="w" for="ch" forName="dot7" refType="userD"/>
                  <dgm:constr type="h" for="ch" forName="dot7" refType="userD"/>
                  <dgm:constr type="ctrX" for="ch" forName="dot8" refType="w" fact="0.7278"/>
                  <dgm:constr type="ctrY" for="ch" forName="dot8" refType="h" fact="0.3229"/>
                  <dgm:constr type="w" for="ch" forName="dot8" refType="userD"/>
                  <dgm:constr type="h" for="ch" forName="dot8" refType="userD"/>
                  <dgm:constr type="ctrX" for="ch" forName="dotArrow1" refType="w" fact="0.6999"/>
                  <dgm:constr type="ctrY" for="ch" forName="dotArrow1" refType="h" fact="0.0635"/>
                  <dgm:constr type="w" for="ch" forName="dotArrow1" refType="userD"/>
                  <dgm:constr type="h" for="ch" forName="dotArrow1" refType="userD"/>
                  <dgm:constr type="ctrX" for="ch" forName="dotArrow2" refType="w" fact="0.7207"/>
                  <dgm:constr type="ctrY" for="ch" forName="dotArrow2" refType="h" fact="0.0448"/>
                  <dgm:constr type="w" for="ch" forName="dotArrow2" refType="userD"/>
                  <dgm:constr type="h" for="ch" forName="dotArrow2" refType="userD"/>
                  <dgm:constr type="ctrX" for="ch" forName="dotArrow3" refType="w" fact="0.7415"/>
                  <dgm:constr type="ctrY" for="ch" forName="dotArrow3" refType="h" fact="0.026"/>
                  <dgm:constr type="w" for="ch" forName="dotArrow3" refType="userD"/>
                  <dgm:constr type="h" for="ch" forName="dotArrow3" refType="userD"/>
                  <dgm:constr type="ctrX" for="ch" forName="dotArrow4" refType="w" fact="0.7624"/>
                  <dgm:constr type="ctrY" for="ch" forName="dotArrow4" refType="h" fact="0.0448"/>
                  <dgm:constr type="w" for="ch" forName="dotArrow4" refType="userD"/>
                  <dgm:constr type="h" for="ch" forName="dotArrow4" refType="userD"/>
                  <dgm:constr type="ctrX" for="ch" forName="dotArrow5" refType="w" fact="0.7832"/>
                  <dgm:constr type="ctrY" for="ch" forName="dotArrow5" refType="h" fact="0.0635"/>
                  <dgm:constr type="w" for="ch" forName="dotArrow5" refType="userD"/>
                  <dgm:constr type="h" for="ch" forName="dotArrow5" refType="userD"/>
                  <dgm:constr type="ctrX" for="ch" forName="dotArrow6" refType="w" fact="0.7415"/>
                  <dgm:constr type="ctrY" for="ch" forName="dotArrow6" refType="h" fact="0.0656"/>
                  <dgm:constr type="w" for="ch" forName="dotArrow6" refType="userD"/>
                  <dgm:constr type="h" for="ch" forName="dotArrow6" refType="userD"/>
                  <dgm:constr type="ctrX" for="ch" forName="dotArrow7" refType="w" fact="0.7415"/>
                  <dgm:constr type="ctrY" for="ch" forName="dotArrow7" refType="h" fact="0.1052"/>
                  <dgm:constr type="w" for="ch" forName="dotArrow7" refType="userD"/>
                  <dgm:constr type="h" for="ch" forName="dotArrow7" refType="userD"/>
                  <dgm:constr type="l" for="ch" forName="parTx1" refType="w" fact="0.2115"/>
                  <dgm:constr type="t" for="ch" forName="parTx1" refType="h" fact="0.928"/>
                  <dgm:constr type="w" for="ch" forName="parTx1" refType="w" fact="0.3081"/>
                  <dgm:constr type="h" for="ch" forName="parTx1" refType="h" fact="0.0962"/>
                  <dgm:constr type="ctrX" for="ch" forName="picture1" refType="w" fact="0.1975"/>
                  <dgm:constr type="ctrY" for="ch" forName="picture1" refType="h" fact="0.9169"/>
                  <dgm:constr type="w" for="ch" forName="picture1" refType="w" fact="0.1429"/>
                  <dgm:constr type="h" for="ch" forName="picture1" refType="h" fact="0.1663"/>
                  <dgm:constr type="l" for="ch" forName="parTx2" refType="w" fact="0.4822"/>
                  <dgm:constr type="t" for="ch" forName="parTx2" refType="h" fact="0.8143"/>
                  <dgm:constr type="w" for="ch" forName="parTx2" refType="w" fact="0.3081"/>
                  <dgm:constr type="h" for="ch" forName="parTx2" refType="h" fact="0.0962"/>
                  <dgm:constr type="ctrX" for="ch" forName="picture2" refType="w" fact="0.4682"/>
                  <dgm:constr type="ctrY" for="ch" forName="picture2" refType="h" fact="0.8032"/>
                  <dgm:constr type="w" for="ch" forName="picture2" refType="w" fact="0.1429"/>
                  <dgm:constr type="h" for="ch" forName="picture2" refType="h" fact="0.1663"/>
                  <dgm:constr type="l" for="ch" forName="parTx3" refType="w" fact="0.629"/>
                  <dgm:constr type="t" for="ch" forName="parTx3" refType="h" fact="0.65"/>
                  <dgm:constr type="w" for="ch" forName="parTx3" refType="w" fact="0.3081"/>
                  <dgm:constr type="h" for="ch" forName="parTx3" refType="h" fact="0.0962"/>
                  <dgm:constr type="ctrX" for="ch" forName="picture3" refType="w" fact="0.615"/>
                  <dgm:constr type="ctrY" for="ch" forName="picture3" refType="h" fact="0.6389"/>
                  <dgm:constr type="w" for="ch" forName="picture3" refType="w" fact="0.1429"/>
                  <dgm:constr type="h" for="ch" forName="picture3" refType="h" fact="0.1663"/>
                  <dgm:constr type="l" for="ch" forName="parTx4" refType="w" fact="0.7057"/>
                  <dgm:constr type="t" for="ch" forName="parTx4" refType="h" fact="0.4388"/>
                  <dgm:constr type="w" for="ch" forName="parTx4" refType="w" fact="0.3081"/>
                  <dgm:constr type="h" for="ch" forName="parTx4" refType="h" fact="0.0962"/>
                  <dgm:constr type="ctrX" for="ch" forName="picture4" refType="w" fact="0.6917"/>
                  <dgm:constr type="ctrY" for="ch" forName="picture4" refType="h" fact="0.4277"/>
                  <dgm:constr type="w" for="ch" forName="picture4" refType="w" fact="0.1429"/>
                  <dgm:constr type="h" for="ch" forName="picture4" refType="h" fact="0.1663"/>
                  <dgm:constr type="l" for="ch" forName="parTx5" refType="w" fact="0.7484"/>
                  <dgm:constr type="t" for="ch" forName="parTx5" refType="h" fact="0.2238"/>
                  <dgm:constr type="w" for="ch" forName="parTx5" refType="w" fact="0.3081"/>
                  <dgm:constr type="h" for="ch" forName="parTx5" refType="h" fact="0.0962"/>
                  <dgm:constr type="ctrX" for="ch" forName="picture5" refType="w" fact="0.7344"/>
                  <dgm:constr type="ctrY" for="ch" forName="picture5" refType="h" fact="0.2127"/>
                  <dgm:constr type="w" for="ch" forName="picture5" refType="w" fact="0.1429"/>
                  <dgm:constr type="h" for="ch" forName="picture5" refType="h" fact="0.1663"/>
                </dgm:constrLst>
              </dgm:else>
            </dgm:choose>
          </dgm:if>
          <dgm:else name="Name48">
            <dgm:choose name="Name49">
              <dgm:if name="Name50" axis="des" func="maxDepth" op="gt" val="1">
                <dgm:alg type="composite">
                  <dgm:param type="ar" val="1.4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userD" refType="w" fact="0.0118"/>
                  <dgm:constr type="ctrX" for="ch" forName="dot1" refType="w" fact="0.6737"/>
                  <dgm:constr type="ctrY" for="ch" forName="dot1" refType="h" fact="0.8674"/>
                  <dgm:constr type="w" for="ch" forName="dot1" refType="userD"/>
                  <dgm:constr type="h" for="ch" forName="dot1" refType="userD"/>
                  <dgm:constr type="ctrX" for="ch" forName="dot2" refType="w" fact="0.6999"/>
                  <dgm:constr type="ctrY" for="ch" forName="dot2" refType="h" fact="0.8824"/>
                  <dgm:constr type="w" for="ch" forName="dot2" refType="userD"/>
                  <dgm:constr type="h" for="ch" forName="dot2" refType="userD"/>
                  <dgm:constr type="ctrX" for="ch" forName="dot3" refType="w" fact="0.7267"/>
                  <dgm:constr type="ctrY" for="ch" forName="dot3" refType="h" fact="0.8948"/>
                  <dgm:constr type="w" for="ch" forName="dot3" refType="userD"/>
                  <dgm:constr type="h" for="ch" forName="dot3" refType="userD"/>
                  <dgm:constr type="ctrX" for="ch" forName="dot4" refType="w" fact="0.7538"/>
                  <dgm:constr type="ctrY" for="ch" forName="dot4" refType="h" fact="0.9044"/>
                  <dgm:constr type="w" for="ch" forName="dot4" refType="userD"/>
                  <dgm:constr type="h" for="ch" forName="dot4" refType="userD"/>
                  <dgm:constr type="ctrX" for="ch" forName="dot5" refType="w" fact="0.5309"/>
                  <dgm:constr type="ctrY" for="ch" forName="dot5" refType="h" fact="0.7222"/>
                  <dgm:constr type="w" for="ch" forName="dot5" refType="userD"/>
                  <dgm:constr type="h" for="ch" forName="dot5" refType="userD"/>
                  <dgm:constr type="ctrX" for="ch" forName="dot6" refType="w" fact="0.5516"/>
                  <dgm:constr type="ctrY" for="ch" forName="dot6" refType="h" fact="0.7518"/>
                  <dgm:constr type="w" for="ch" forName="dot6" refType="userD"/>
                  <dgm:constr type="h" for="ch" forName="dot6" refType="userD"/>
                  <dgm:constr type="ctrX" for="ch" forName="dot7" refType="w" fact="0.4451"/>
                  <dgm:constr type="ctrY" for="ch" forName="dot7" refType="h" fact="0.5422"/>
                  <dgm:constr type="w" for="ch" forName="dot7" refType="userD"/>
                  <dgm:constr type="h" for="ch" forName="dot7" refType="userD"/>
                  <dgm:constr type="ctrX" for="ch" forName="dot8" refType="w" fact="0.399"/>
                  <dgm:constr type="ctrY" for="ch" forName="dot8" refType="h" fact="0.3229"/>
                  <dgm:constr type="w" for="ch" forName="dot8" refType="userD"/>
                  <dgm:constr type="h" for="ch" forName="dot8" refType="userD"/>
                  <dgm:constr type="ctrX" for="ch" forName="dotArrow1" refType="w" fact="0.4221"/>
                  <dgm:constr type="ctrY" for="ch" forName="dotArrow1" refType="h" fact="0.0635"/>
                  <dgm:constr type="w" for="ch" forName="dotArrow1" refType="userD"/>
                  <dgm:constr type="h" for="ch" forName="dotArrow1" refType="userD"/>
                  <dgm:constr type="ctrX" for="ch" forName="dotArrow2" refType="w" fact="0.4049"/>
                  <dgm:constr type="ctrY" for="ch" forName="dotArrow2" refType="h" fact="0.0448"/>
                  <dgm:constr type="w" for="ch" forName="dotArrow2" refType="userD"/>
                  <dgm:constr type="h" for="ch" forName="dotArrow2" refType="userD"/>
                  <dgm:constr type="ctrX" for="ch" forName="dotArrow3" refType="w" fact="0.3877"/>
                  <dgm:constr type="ctrY" for="ch" forName="dotArrow3" refType="h" fact="0.026"/>
                  <dgm:constr type="w" for="ch" forName="dotArrow3" refType="userD"/>
                  <dgm:constr type="h" for="ch" forName="dotArrow3" refType="userD"/>
                  <dgm:constr type="ctrX" for="ch" forName="dotArrow4" refType="w" fact="0.3705"/>
                  <dgm:constr type="ctrY" for="ch" forName="dotArrow4" refType="h" fact="0.0448"/>
                  <dgm:constr type="w" for="ch" forName="dotArrow4" refType="userD"/>
                  <dgm:constr type="h" for="ch" forName="dotArrow4" refType="userD"/>
                  <dgm:constr type="ctrX" for="ch" forName="dotArrow5" refType="w" fact="0.3533"/>
                  <dgm:constr type="ctrY" for="ch" forName="dotArrow5" refType="h" fact="0.0635"/>
                  <dgm:constr type="w" for="ch" forName="dotArrow5" refType="userD"/>
                  <dgm:constr type="h" for="ch" forName="dotArrow5" refType="userD"/>
                  <dgm:constr type="ctrX" for="ch" forName="dotArrow6" refType="w" fact="0.3877"/>
                  <dgm:constr type="ctrY" for="ch" forName="dotArrow6" refType="h" fact="0.0656"/>
                  <dgm:constr type="w" for="ch" forName="dotArrow6" refType="userD"/>
                  <dgm:constr type="h" for="ch" forName="dotArrow6" refType="userD"/>
                  <dgm:constr type="ctrX" for="ch" forName="dotArrow7" refType="w" fact="0.3877"/>
                  <dgm:constr type="ctrY" for="ch" forName="dotArrow7" refType="h" fact="0.1052"/>
                  <dgm:constr type="w" for="ch" forName="dotArrow7" refType="userD"/>
                  <dgm:constr type="h" for="ch" forName="dotArrow7" refType="userD"/>
                  <dgm:constr type="r" for="ch" forName="parTx1" refType="w" fact="0.8254"/>
                  <dgm:constr type="t" for="ch" forName="parTx1" refType="h" fact="0.9304"/>
                  <dgm:constr type="w" for="ch" forName="parTx1" refType="w" fact="0.2544"/>
                  <dgm:constr type="h" for="ch" forName="parTx1" refType="h" fact="0.0962"/>
                  <dgm:constr type="ctrX" for="ch" forName="picture1" refType="w" fact="0.8369"/>
                  <dgm:constr type="ctrY" for="ch" forName="picture1" refType="h" fact="0.9169"/>
                  <dgm:constr type="w" for="ch" forName="picture1" refType="w" fact="0.118"/>
                  <dgm:constr type="h" for="ch" forName="picture1" refType="h" fact="0.1663"/>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6018"/>
                  <dgm:constr type="t" for="ch" forName="parTx2" refType="h" fact="0.8167"/>
                  <dgm:constr type="w" for="ch" forName="parTx2" refType="w" fact="0.2544"/>
                  <dgm:constr type="h" for="ch" forName="parTx2" refType="h" fact="0.0962"/>
                  <dgm:constr type="ctrX" for="ch" forName="picture2" refType="w" fact="0.6134"/>
                  <dgm:constr type="ctrY" for="ch" forName="picture2" refType="h" fact="0.8032"/>
                  <dgm:constr type="w" for="ch" forName="picture2" refType="w" fact="0.118"/>
                  <dgm:constr type="h" for="ch" forName="picture2" refType="h" fact="0.1663"/>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806"/>
                  <dgm:constr type="t" for="ch" forName="parTx3" refType="h" fact="0.6524"/>
                  <dgm:constr type="w" for="ch" forName="parTx3" refType="w" fact="0.2544"/>
                  <dgm:constr type="h" for="ch" forName="parTx3" refType="h" fact="0.0962"/>
                  <dgm:constr type="ctrX" for="ch" forName="picture3" refType="w" fact="0.4922"/>
                  <dgm:constr type="ctrY" for="ch" forName="picture3" refType="h" fact="0.6389"/>
                  <dgm:constr type="w" for="ch" forName="picture3" refType="w" fact="0.118"/>
                  <dgm:constr type="h" for="ch" forName="picture3" refType="h" fact="0.1663"/>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4173"/>
                  <dgm:constr type="t" for="ch" forName="parTx4" refType="h" fact="0.4412"/>
                  <dgm:constr type="w" for="ch" forName="parTx4" refType="w" fact="0.2544"/>
                  <dgm:constr type="h" for="ch" forName="parTx4" refType="h" fact="0.0962"/>
                  <dgm:constr type="ctrX" for="ch" forName="picture4" refType="w" fact="0.4288"/>
                  <dgm:constr type="ctrY" for="ch" forName="picture4" refType="h" fact="0.4277"/>
                  <dgm:constr type="w" for="ch" forName="picture4" refType="w" fact="0.118"/>
                  <dgm:constr type="h" for="ch" forName="picture4" refType="h" fact="0.1663"/>
                  <dgm:constr type="r" for="ch" forName="desTx4" refType="l" refFor="ch" refForName="parTx4"/>
                  <dgm:constr type="l" for="ch" forName="desTx4"/>
                  <dgm:constr type="t" for="ch" forName="desTx4" refType="t" refFor="ch" refForName="parTx4"/>
                  <dgm:constr type="h" for="ch" forName="desTx4" refType="h" refFor="ch" refForName="parTx4"/>
                  <dgm:constr type="r" for="ch" forName="parTx5" refType="w" fact="0.382"/>
                  <dgm:constr type="t" for="ch" forName="parTx5" refType="h" fact="0.2262"/>
                  <dgm:constr type="w" for="ch" forName="parTx5" refType="w" fact="0.2544"/>
                  <dgm:constr type="h" for="ch" forName="parTx5" refType="h" fact="0.0962"/>
                  <dgm:constr type="ctrX" for="ch" forName="picture5" refType="w" fact="0.3936"/>
                  <dgm:constr type="ctrY" for="ch" forName="picture5" refType="h" fact="0.2127"/>
                  <dgm:constr type="w" for="ch" forName="picture5" refType="w" fact="0.118"/>
                  <dgm:constr type="h" for="ch" forName="picture5" refType="h" fact="0.1663"/>
                  <dgm:constr type="r" for="ch" forName="desTx5" refType="l" refFor="ch" refForName="parTx5"/>
                  <dgm:constr type="l" for="ch" forName="desTx5"/>
                  <dgm:constr type="t" for="ch" forName="desTx5" refType="t" refFor="ch" refForName="parTx5"/>
                  <dgm:constr type="h" for="ch" forName="desTx5" refType="h" refFor="ch" refForName="parTx5"/>
                </dgm:constrLst>
              </dgm:if>
              <dgm:else name="Name51">
                <dgm:alg type="composite">
                  <dgm:param type="ar" val="1.164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userD" refType="w" fact="0.0143"/>
                  <dgm:constr type="ctrX" for="ch" forName="dot1" refType="w" fact="0.6049"/>
                  <dgm:constr type="ctrY" for="ch" forName="dot1" refType="h" fact="0.8674"/>
                  <dgm:constr type="w" for="ch" forName="dot1" refType="userD"/>
                  <dgm:constr type="h" for="ch" forName="dot1" refType="userD"/>
                  <dgm:constr type="ctrX" for="ch" forName="dot2" refType="w" fact="0.6366"/>
                  <dgm:constr type="ctrY" for="ch" forName="dot2" refType="h" fact="0.8824"/>
                  <dgm:constr type="w" for="ch" forName="dot2" refType="userD"/>
                  <dgm:constr type="h" for="ch" forName="dot2" refType="userD"/>
                  <dgm:constr type="ctrX" for="ch" forName="dot3" refType="w" fact="0.669"/>
                  <dgm:constr type="ctrY" for="ch" forName="dot3" refType="h" fact="0.8948"/>
                  <dgm:constr type="w" for="ch" forName="dot3" refType="userD"/>
                  <dgm:constr type="h" for="ch" forName="dot3" refType="userD"/>
                  <dgm:constr type="ctrX" for="ch" forName="dot4" refType="w" fact="0.7019"/>
                  <dgm:constr type="ctrY" for="ch" forName="dot4" refType="h" fact="0.9044"/>
                  <dgm:constr type="w" for="ch" forName="dot4" refType="userD"/>
                  <dgm:constr type="h" for="ch" forName="dot4" refType="userD"/>
                  <dgm:constr type="ctrX" for="ch" forName="dot5" refType="w" fact="0.4319"/>
                  <dgm:constr type="ctrY" for="ch" forName="dot5" refType="h" fact="0.7222"/>
                  <dgm:constr type="w" for="ch" forName="dot5" refType="userD"/>
                  <dgm:constr type="h" for="ch" forName="dot5" refType="userD"/>
                  <dgm:constr type="ctrX" for="ch" forName="dot6" refType="w" fact="0.457"/>
                  <dgm:constr type="ctrY" for="ch" forName="dot6" refType="h" fact="0.7518"/>
                  <dgm:constr type="w" for="ch" forName="dot6" refType="userD"/>
                  <dgm:constr type="h" for="ch" forName="dot6" refType="userD"/>
                  <dgm:constr type="ctrX" for="ch" forName="dot7" refType="w" fact="0.328"/>
                  <dgm:constr type="ctrY" for="ch" forName="dot7" refType="h" fact="0.5422"/>
                  <dgm:constr type="w" for="ch" forName="dot7" refType="userD"/>
                  <dgm:constr type="h" for="ch" forName="dot7" refType="userD"/>
                  <dgm:constr type="ctrX" for="ch" forName="dot8" refType="w" fact="0.2722"/>
                  <dgm:constr type="ctrY" for="ch" forName="dot8" refType="h" fact="0.3229"/>
                  <dgm:constr type="w" for="ch" forName="dot8" refType="userD"/>
                  <dgm:constr type="h" for="ch" forName="dot8" refType="userD"/>
                  <dgm:constr type="ctrX" for="ch" forName="dotArrow1" refType="w" fact="0.3001"/>
                  <dgm:constr type="ctrY" for="ch" forName="dotArrow1" refType="h" fact="0.0635"/>
                  <dgm:constr type="w" for="ch" forName="dotArrow1" refType="userD"/>
                  <dgm:constr type="h" for="ch" forName="dotArrow1" refType="userD"/>
                  <dgm:constr type="ctrX" for="ch" forName="dotArrow2" refType="w" fact="0.2793"/>
                  <dgm:constr type="ctrY" for="ch" forName="dotArrow2" refType="h" fact="0.0448"/>
                  <dgm:constr type="w" for="ch" forName="dotArrow2" refType="userD"/>
                  <dgm:constr type="h" for="ch" forName="dotArrow2" refType="userD"/>
                  <dgm:constr type="ctrX" for="ch" forName="dotArrow3" refType="w" fact="0.2585"/>
                  <dgm:constr type="ctrY" for="ch" forName="dotArrow3" refType="h" fact="0.026"/>
                  <dgm:constr type="w" for="ch" forName="dotArrow3" refType="userD"/>
                  <dgm:constr type="h" for="ch" forName="dotArrow3" refType="userD"/>
                  <dgm:constr type="ctrX" for="ch" forName="dotArrow4" refType="w" fact="0.2376"/>
                  <dgm:constr type="ctrY" for="ch" forName="dotArrow4" refType="h" fact="0.0448"/>
                  <dgm:constr type="w" for="ch" forName="dotArrow4" refType="userD"/>
                  <dgm:constr type="h" for="ch" forName="dotArrow4" refType="userD"/>
                  <dgm:constr type="ctrX" for="ch" forName="dotArrow5" refType="w" fact="0.2168"/>
                  <dgm:constr type="ctrY" for="ch" forName="dotArrow5" refType="h" fact="0.0635"/>
                  <dgm:constr type="w" for="ch" forName="dotArrow5" refType="userD"/>
                  <dgm:constr type="h" for="ch" forName="dotArrow5" refType="userD"/>
                  <dgm:constr type="ctrX" for="ch" forName="dotArrow6" refType="w" fact="0.2585"/>
                  <dgm:constr type="ctrY" for="ch" forName="dotArrow6" refType="h" fact="0.0656"/>
                  <dgm:constr type="w" for="ch" forName="dotArrow6" refType="userD"/>
                  <dgm:constr type="h" for="ch" forName="dotArrow6" refType="userD"/>
                  <dgm:constr type="ctrX" for="ch" forName="dotArrow7" refType="w" fact="0.2585"/>
                  <dgm:constr type="ctrY" for="ch" forName="dotArrow7" refType="h" fact="0.1052"/>
                  <dgm:constr type="w" for="ch" forName="dotArrow7" refType="userD"/>
                  <dgm:constr type="h" for="ch" forName="dotArrow7" refType="userD"/>
                  <dgm:constr type="r" for="ch" forName="parTx1" refType="w" fact="0.7885"/>
                  <dgm:constr type="t" for="ch" forName="parTx1" refType="h" fact="0.928"/>
                  <dgm:constr type="w" for="ch" forName="parTx1" refType="w" fact="0.3081"/>
                  <dgm:constr type="h" for="ch" forName="parTx1" refType="h" fact="0.0962"/>
                  <dgm:constr type="ctrX" for="ch" forName="picture1" refType="w" fact="0.8025"/>
                  <dgm:constr type="ctrY" for="ch" forName="picture1" refType="h" fact="0.9169"/>
                  <dgm:constr type="w" for="ch" forName="picture1" refType="w" fact="0.1429"/>
                  <dgm:constr type="h" for="ch" forName="picture1" refType="h" fact="0.1663"/>
                  <dgm:constr type="r" for="ch" forName="parTx2" refType="w" fact="0.5178"/>
                  <dgm:constr type="t" for="ch" forName="parTx2" refType="h" fact="0.8143"/>
                  <dgm:constr type="w" for="ch" forName="parTx2" refType="w" fact="0.3081"/>
                  <dgm:constr type="h" for="ch" forName="parTx2" refType="h" fact="0.0962"/>
                  <dgm:constr type="ctrX" for="ch" forName="picture2" refType="w" fact="0.5318"/>
                  <dgm:constr type="ctrY" for="ch" forName="picture2" refType="h" fact="0.8032"/>
                  <dgm:constr type="w" for="ch" forName="picture2" refType="w" fact="0.1429"/>
                  <dgm:constr type="h" for="ch" forName="picture2" refType="h" fact="0.1663"/>
                  <dgm:constr type="r" for="ch" forName="parTx3" refType="w" fact="0.371"/>
                  <dgm:constr type="t" for="ch" forName="parTx3" refType="h" fact="0.65"/>
                  <dgm:constr type="w" for="ch" forName="parTx3" refType="w" fact="0.3081"/>
                  <dgm:constr type="h" for="ch" forName="parTx3" refType="h" fact="0.0962"/>
                  <dgm:constr type="ctrX" for="ch" forName="picture3" refType="w" fact="0.385"/>
                  <dgm:constr type="ctrY" for="ch" forName="picture3" refType="h" fact="0.6389"/>
                  <dgm:constr type="w" for="ch" forName="picture3" refType="w" fact="0.1429"/>
                  <dgm:constr type="h" for="ch" forName="picture3" refType="h" fact="0.1663"/>
                  <dgm:constr type="r" for="ch" forName="parTx4" refType="w" fact="0.2943"/>
                  <dgm:constr type="t" for="ch" forName="parTx4" refType="h" fact="0.4388"/>
                  <dgm:constr type="w" for="ch" forName="parTx4" refType="w" fact="0.3081"/>
                  <dgm:constr type="h" for="ch" forName="parTx4" refType="h" fact="0.0962"/>
                  <dgm:constr type="ctrX" for="ch" forName="picture4" refType="w" fact="0.3083"/>
                  <dgm:constr type="ctrY" for="ch" forName="picture4" refType="h" fact="0.4277"/>
                  <dgm:constr type="w" for="ch" forName="picture4" refType="w" fact="0.1429"/>
                  <dgm:constr type="h" for="ch" forName="picture4" refType="h" fact="0.1663"/>
                  <dgm:constr type="r" for="ch" forName="parTx5" refType="w" fact="0.2516"/>
                  <dgm:constr type="t" for="ch" forName="parTx5" refType="h" fact="0.2238"/>
                  <dgm:constr type="w" for="ch" forName="parTx5" refType="w" fact="0.3081"/>
                  <dgm:constr type="h" for="ch" forName="parTx5" refType="h" fact="0.0962"/>
                  <dgm:constr type="ctrX" for="ch" forName="picture5" refType="w" fact="0.2656"/>
                  <dgm:constr type="ctrY" for="ch" forName="picture5" refType="h" fact="0.2127"/>
                  <dgm:constr type="w" for="ch" forName="picture5" refType="w" fact="0.1429"/>
                  <dgm:constr type="h" for="ch" forName="picture5" refType="h" fact="0.1663"/>
                </dgm:constrLst>
              </dgm:else>
            </dgm:choose>
          </dgm:else>
        </dgm:choose>
      </dgm:if>
      <dgm:if name="Name52" axis="ch" ptType="node" func="cnt" op="equ" val="6">
        <dgm:choose name="Name53">
          <dgm:if name="Name54" func="var" arg="dir" op="equ" val="norm">
            <dgm:choose name="Name55">
              <dgm:if name="Name56" axis="des" func="maxDepth" op="gt" val="1">
                <dgm:alg type="composite">
                  <dgm:param type="ar" val="1.3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userD" refType="w" fact="0.0105"/>
                  <dgm:constr type="ctrX" for="ch" forName="dot1" refType="w" fact="0.3608"/>
                  <dgm:constr type="ctrY" for="ch" forName="dot1" refType="h" fact="0.8839"/>
                  <dgm:constr type="w" for="ch" forName="dot1" refType="userD"/>
                  <dgm:constr type="h" for="ch" forName="dot1" refType="userD"/>
                  <dgm:constr type="ctrX" for="ch" forName="dot2" refType="w" fact="0.3384"/>
                  <dgm:constr type="ctrY" for="ch" forName="dot2" refType="h" fact="0.8967"/>
                  <dgm:constr type="w" for="ch" forName="dot2" refType="userD"/>
                  <dgm:constr type="h" for="ch" forName="dot2" refType="userD"/>
                  <dgm:constr type="ctrX" for="ch" forName="dot3" refType="w" fact="0.3155"/>
                  <dgm:constr type="ctrY" for="ch" forName="dot3" refType="h" fact="0.9076"/>
                  <dgm:constr type="w" for="ch" forName="dot3" refType="userD"/>
                  <dgm:constr type="h" for="ch" forName="dot3" refType="userD"/>
                  <dgm:constr type="ctrX" for="ch" forName="dot4" refType="w" fact="0.2923"/>
                  <dgm:constr type="ctrY" for="ch" forName="dot4" refType="h" fact="0.9165"/>
                  <dgm:constr type="w" for="ch" forName="dot4" refType="userD"/>
                  <dgm:constr type="h" for="ch" forName="dot4" refType="userD"/>
                  <dgm:constr type="ctrX" for="ch" forName="dot5" refType="w" fact="0.2688"/>
                  <dgm:constr type="ctrY" for="ch" forName="dot5" refType="h" fact="0.9234"/>
                  <dgm:constr type="w" for="ch" forName="dot5" refType="userD"/>
                  <dgm:constr type="h" for="ch" forName="dot5" refType="userD"/>
                  <dgm:constr type="ctrX" for="ch" forName="dot6" refType="w" fact="0.4883"/>
                  <dgm:constr type="ctrY" for="ch" forName="dot6" refType="h" fact="0.764"/>
                  <dgm:constr type="w" for="ch" forName="dot6" refType="userD"/>
                  <dgm:constr type="h" for="ch" forName="dot6" refType="userD"/>
                  <dgm:constr type="ctrX" for="ch" forName="dot7" refType="w" fact="0.4695"/>
                  <dgm:constr type="ctrY" for="ch" forName="dot7" refType="h" fact="0.7878"/>
                  <dgm:constr type="w" for="ch" forName="dot7" refType="userD"/>
                  <dgm:constr type="h" for="ch" forName="dot7" refType="userD"/>
                  <dgm:constr type="ctrX" for="ch" forName="dot8" refType="w" fact="0.5696"/>
                  <dgm:constr type="ctrY" for="ch" forName="dot8" refType="h" fact="0.6227"/>
                  <dgm:constr type="w" for="ch" forName="dot8" refType="userD"/>
                  <dgm:constr type="h" for="ch" forName="dot8" refType="userD"/>
                  <dgm:constr type="ctrX" for="ch" forName="dot9" refType="w" fact="0.6247"/>
                  <dgm:constr type="ctrY" for="ch" forName="dot9" refType="h" fact="0.4556"/>
                  <dgm:constr type="w" for="ch" forName="dot9" refType="userD"/>
                  <dgm:constr type="h" for="ch" forName="dot9" refType="userD"/>
                  <dgm:constr type="ctrX" for="ch" forName="dot10" refType="w" fact="0.6509"/>
                  <dgm:constr type="ctrY" for="ch" forName="dot10" refType="h" fact="0.2816"/>
                  <dgm:constr type="w" for="ch" forName="dot10" refType="userD"/>
                  <dgm:constr type="h" for="ch" forName="dot10" refType="userD"/>
                  <dgm:constr type="ctrX" for="ch" forName="dotArrow1" refType="w" fact="0.6281"/>
                  <dgm:constr type="ctrY" for="ch" forName="dotArrow1" refType="h" fact="0.0748"/>
                  <dgm:constr type="w" for="ch" forName="dotArrow1" refType="userD"/>
                  <dgm:constr type="h" for="ch" forName="dotArrow1" refType="userD"/>
                  <dgm:constr type="ctrX" for="ch" forName="dotArrow2" refType="w" fact="0.6437"/>
                  <dgm:constr type="ctrY" for="ch" forName="dotArrow2" refType="h" fact="0.0581"/>
                  <dgm:constr type="w" for="ch" forName="dotArrow2" refType="userD"/>
                  <dgm:constr type="h" for="ch" forName="dotArrow2" refType="userD"/>
                  <dgm:constr type="ctrX" for="ch" forName="dotArrow3" refType="w" fact="0.6593"/>
                  <dgm:constr type="ctrY" for="ch" forName="dotArrow3" refType="h" fact="0.0414"/>
                  <dgm:constr type="w" for="ch" forName="dotArrow3" refType="userD"/>
                  <dgm:constr type="h" for="ch" forName="dotArrow3" refType="userD"/>
                  <dgm:constr type="ctrX" for="ch" forName="dotArrow4" refType="w" fact="0.675"/>
                  <dgm:constr type="ctrY" for="ch" forName="dotArrow4" refType="h" fact="0.0581"/>
                  <dgm:constr type="w" for="ch" forName="dotArrow4" refType="userD"/>
                  <dgm:constr type="h" for="ch" forName="dotArrow4" refType="userD"/>
                  <dgm:constr type="ctrX" for="ch" forName="dotArrow5" refType="w" fact="0.6906"/>
                  <dgm:constr type="ctrY" for="ch" forName="dotArrow5" refType="h" fact="0.0748"/>
                  <dgm:constr type="w" for="ch" forName="dotArrow5" refType="userD"/>
                  <dgm:constr type="h" for="ch" forName="dotArrow5" refType="userD"/>
                  <dgm:constr type="ctrX" for="ch" forName="dotArrow6" refType="w" fact="0.6593"/>
                  <dgm:constr type="ctrY" for="ch" forName="dotArrow6" refType="h" fact="0.0766"/>
                  <dgm:constr type="w" for="ch" forName="dotArrow6" refType="userD"/>
                  <dgm:constr type="h" for="ch" forName="dotArrow6" refType="userD"/>
                  <dgm:constr type="ctrX" for="ch" forName="dotArrow7" refType="w" fact="0.6593"/>
                  <dgm:constr type="ctrY" for="ch" forName="dotArrow7" refType="h" fact="0.1118"/>
                  <dgm:constr type="w" for="ch" forName="dotArrow7" refType="userD"/>
                  <dgm:constr type="h" for="ch" forName="dotArrow7" refType="userD"/>
                  <dgm:constr type="l" for="ch" forName="parTx1" refType="w" fact="0.2091"/>
                  <dgm:constr type="t" for="ch" forName="parTx1" refType="h" fact="0.9433"/>
                  <dgm:constr type="w" for="ch" forName="parTx1" refType="w" fact="0.2275"/>
                  <dgm:constr type="h" for="ch" forName="parTx1" refType="h" fact="0.0811"/>
                  <dgm:constr type="ctrX" for="ch" forName="picture1" refType="w" fact="0.1988"/>
                  <dgm:constr type="ctrY" for="ch" forName="picture1" refType="h" fact="0.9322"/>
                  <dgm:constr type="w" for="ch" forName="picture1" refType="w" fact="0.1055"/>
                  <dgm:constr type="h" for="ch" forName="picture1" refType="h" fact="0.1403"/>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4273"/>
                  <dgm:constr type="t" for="ch" forName="parTx2" refType="h" fact="0.8468"/>
                  <dgm:constr type="w" for="ch" forName="parTx2" refType="w" fact="0.2275"/>
                  <dgm:constr type="h" for="ch" forName="parTx2" refType="h" fact="0.0811"/>
                  <dgm:constr type="ctrX" for="ch" forName="picture2" refType="w" fact="0.4169"/>
                  <dgm:constr type="ctrY" for="ch" forName="picture2" refType="h" fact="0.8357"/>
                  <dgm:constr type="w" for="ch" forName="picture2" refType="w" fact="0.1055"/>
                  <dgm:constr type="h" for="ch" forName="picture2" refType="h" fact="0.1403"/>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349"/>
                  <dgm:constr type="t" for="ch" forName="parTx3" refType="h" fact="0.7023"/>
                  <dgm:constr type="w" for="ch" forName="parTx3" refType="w" fact="0.2275"/>
                  <dgm:constr type="h" for="ch" forName="parTx3" refType="h" fact="0.0811"/>
                  <dgm:constr type="ctrX" for="ch" forName="picture3" refType="w" fact="0.5245"/>
                  <dgm:constr type="ctrY" for="ch" forName="picture3" refType="h" fact="0.6912"/>
                  <dgm:constr type="w" for="ch" forName="picture3" refType="w" fact="0.1055"/>
                  <dgm:constr type="h" for="ch" forName="picture3" refType="h" fact="0.1403"/>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5998"/>
                  <dgm:constr type="t" for="ch" forName="parTx4" refType="h" fact="0.5441"/>
                  <dgm:constr type="w" for="ch" forName="parTx4" refType="w" fact="0.2275"/>
                  <dgm:constr type="h" for="ch" forName="parTx4" refType="h" fact="0.0811"/>
                  <dgm:constr type="ctrX" for="ch" forName="picture4" refType="w" fact="0.5894"/>
                  <dgm:constr type="ctrY" for="ch" forName="picture4" refType="h" fact="0.533"/>
                  <dgm:constr type="w" for="ch" forName="picture4" refType="w" fact="0.1055"/>
                  <dgm:constr type="h" for="ch" forName="picture4" refType="h" fact="0.1403"/>
                  <dgm:constr type="l" for="ch" forName="desTx4" refType="r" refFor="ch" refForName="parTx4"/>
                  <dgm:constr type="r" for="ch" forName="desTx4" refType="w"/>
                  <dgm:constr type="t" for="ch" forName="desTx4" refType="t" refFor="ch" refForName="parTx4"/>
                  <dgm:constr type="h" for="ch" forName="desTx4" refType="h" refFor="ch" refForName="parTx4"/>
                  <dgm:constr type="l" for="ch" forName="parTx5" refType="w" fact="0.6416"/>
                  <dgm:constr type="t" for="ch" forName="parTx5" refType="h" fact="0.3737"/>
                  <dgm:constr type="w" for="ch" forName="parTx5" refType="w" fact="0.2275"/>
                  <dgm:constr type="h" for="ch" forName="parTx5" refType="h" fact="0.0811"/>
                  <dgm:constr type="ctrX" for="ch" forName="picture5" refType="w" fact="0.6313"/>
                  <dgm:constr type="ctrY" for="ch" forName="picture5" refType="h" fact="0.3626"/>
                  <dgm:constr type="w" for="ch" forName="picture5" refType="w" fact="0.1055"/>
                  <dgm:constr type="h" for="ch" forName="picture5" refType="h" fact="0.1403"/>
                  <dgm:constr type="l" for="ch" forName="desTx5" refType="r" refFor="ch" refForName="parTx5"/>
                  <dgm:constr type="r" for="ch" forName="desTx5" refType="w"/>
                  <dgm:constr type="t" for="ch" forName="desTx5" refType="t" refFor="ch" refForName="parTx5"/>
                  <dgm:constr type="h" for="ch" forName="desTx5" refType="h" refFor="ch" refForName="parTx5"/>
                  <dgm:constr type="l" for="ch" forName="parTx6" refType="w" fact="0.6644"/>
                  <dgm:constr type="t" for="ch" forName="parTx6" refType="h" fact="0.2061"/>
                  <dgm:constr type="w" for="ch" forName="parTx6" refType="w" fact="0.2275"/>
                  <dgm:constr type="h" for="ch" forName="parTx6" refType="h" fact="0.0811"/>
                  <dgm:constr type="ctrX" for="ch" forName="picture6" refType="w" fact="0.6541"/>
                  <dgm:constr type="ctrY" for="ch" forName="picture6" refType="h" fact="0.195"/>
                  <dgm:constr type="w" for="ch" forName="picture6" refType="w" fact="0.1055"/>
                  <dgm:constr type="h" for="ch" forName="picture6" refType="h" fact="0.1403"/>
                  <dgm:constr type="l" for="ch" forName="desTx6" refType="r" refFor="ch" refForName="parTx6"/>
                  <dgm:constr type="r" for="ch" forName="desTx6" refType="w"/>
                  <dgm:constr type="t" for="ch" forName="desTx6" refType="t" refFor="ch" refForName="parTx6"/>
                  <dgm:constr type="h" for="ch" forName="desTx6" refType="h" refFor="ch" refForName="parTx6"/>
                </dgm:constrLst>
              </dgm:if>
              <dgm:else name="Name57">
                <dgm:alg type="composite">
                  <dgm:param type="ar" val="1.122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userD" refType="w" fact="0.0125"/>
                  <dgm:constr type="ctrX" for="ch" forName="dot1" refType="w" fact="0.4276"/>
                  <dgm:constr type="ctrY" for="ch" forName="dot1" refType="h" fact="0.8839"/>
                  <dgm:constr type="w" for="ch" forName="dot1" refType="userD"/>
                  <dgm:constr type="h" for="ch" forName="dot1" refType="userD"/>
                  <dgm:constr type="ctrX" for="ch" forName="dot2" refType="w" fact="0.401"/>
                  <dgm:constr type="ctrY" for="ch" forName="dot2" refType="h" fact="0.8967"/>
                  <dgm:constr type="w" for="ch" forName="dot2" refType="userD"/>
                  <dgm:constr type="h" for="ch" forName="dot2" refType="userD"/>
                  <dgm:constr type="ctrX" for="ch" forName="dot3" refType="w" fact="0.3739"/>
                  <dgm:constr type="ctrY" for="ch" forName="dot3" refType="h" fact="0.9076"/>
                  <dgm:constr type="w" for="ch" forName="dot3" refType="userD"/>
                  <dgm:constr type="h" for="ch" forName="dot3" refType="userD"/>
                  <dgm:constr type="ctrX" for="ch" forName="dot4" refType="w" fact="0.3464"/>
                  <dgm:constr type="ctrY" for="ch" forName="dot4" refType="h" fact="0.9165"/>
                  <dgm:constr type="w" for="ch" forName="dot4" refType="userD"/>
                  <dgm:constr type="h" for="ch" forName="dot4" refType="userD"/>
                  <dgm:constr type="ctrX" for="ch" forName="dot5" refType="w" fact="0.3186"/>
                  <dgm:constr type="ctrY" for="ch" forName="dot5" refType="h" fact="0.9234"/>
                  <dgm:constr type="w" for="ch" forName="dot5" refType="userD"/>
                  <dgm:constr type="h" for="ch" forName="dot5" refType="userD"/>
                  <dgm:constr type="ctrX" for="ch" forName="dot6" refType="w" fact="0.5786"/>
                  <dgm:constr type="ctrY" for="ch" forName="dot6" refType="h" fact="0.764"/>
                  <dgm:constr type="w" for="ch" forName="dot6" refType="userD"/>
                  <dgm:constr type="h" for="ch" forName="dot6" refType="userD"/>
                  <dgm:constr type="ctrX" for="ch" forName="dot7" refType="w" fact="0.5564"/>
                  <dgm:constr type="ctrY" for="ch" forName="dot7" refType="h" fact="0.7878"/>
                  <dgm:constr type="w" for="ch" forName="dot7" refType="userD"/>
                  <dgm:constr type="h" for="ch" forName="dot7" refType="userD"/>
                  <dgm:constr type="ctrX" for="ch" forName="dot8" refType="w" fact="0.675"/>
                  <dgm:constr type="ctrY" for="ch" forName="dot8" refType="h" fact="0.6227"/>
                  <dgm:constr type="w" for="ch" forName="dot8" refType="userD"/>
                  <dgm:constr type="h" for="ch" forName="dot8" refType="userD"/>
                  <dgm:constr type="ctrX" for="ch" forName="dot9" refType="w" fact="0.7403"/>
                  <dgm:constr type="ctrY" for="ch" forName="dot9" refType="h" fact="0.4556"/>
                  <dgm:constr type="w" for="ch" forName="dot9" refType="userD"/>
                  <dgm:constr type="h" for="ch" forName="dot9" refType="userD"/>
                  <dgm:constr type="ctrX" for="ch" forName="dot10" refType="w" fact="0.7714"/>
                  <dgm:constr type="ctrY" for="ch" forName="dot10" refType="h" fact="0.2816"/>
                  <dgm:constr type="w" for="ch" forName="dot10" refType="userD"/>
                  <dgm:constr type="h" for="ch" forName="dot10" refType="userD"/>
                  <dgm:constr type="ctrX" for="ch" forName="dotArrow1" refType="w" fact="0.7443"/>
                  <dgm:constr type="ctrY" for="ch" forName="dotArrow1" refType="h" fact="0.0748"/>
                  <dgm:constr type="w" for="ch" forName="dotArrow1" refType="userD"/>
                  <dgm:constr type="h" for="ch" forName="dotArrow1" refType="userD"/>
                  <dgm:constr type="ctrX" for="ch" forName="dotArrow2" refType="w" fact="0.7628"/>
                  <dgm:constr type="ctrY" for="ch" forName="dotArrow2" refType="h" fact="0.0581"/>
                  <dgm:constr type="w" for="ch" forName="dotArrow2" refType="userD"/>
                  <dgm:constr type="h" for="ch" forName="dotArrow2" refType="userD"/>
                  <dgm:constr type="ctrX" for="ch" forName="dotArrow3" refType="w" fact="0.7814"/>
                  <dgm:constr type="ctrY" for="ch" forName="dotArrow3" refType="h" fact="0.0414"/>
                  <dgm:constr type="w" for="ch" forName="dotArrow3" refType="userD"/>
                  <dgm:constr type="h" for="ch" forName="dotArrow3" refType="userD"/>
                  <dgm:constr type="ctrX" for="ch" forName="dotArrow4" refType="w" fact="0.7999"/>
                  <dgm:constr type="ctrY" for="ch" forName="dotArrow4" refType="h" fact="0.0581"/>
                  <dgm:constr type="w" for="ch" forName="dotArrow4" refType="userD"/>
                  <dgm:constr type="h" for="ch" forName="dotArrow4" refType="userD"/>
                  <dgm:constr type="ctrX" for="ch" forName="dotArrow5" refType="w" fact="0.8184"/>
                  <dgm:constr type="ctrY" for="ch" forName="dotArrow5" refType="h" fact="0.0748"/>
                  <dgm:constr type="w" for="ch" forName="dotArrow5" refType="userD"/>
                  <dgm:constr type="h" for="ch" forName="dotArrow5" refType="userD"/>
                  <dgm:constr type="ctrX" for="ch" forName="dotArrow6" refType="w" fact="0.7814"/>
                  <dgm:constr type="ctrY" for="ch" forName="dotArrow6" refType="h" fact="0.0766"/>
                  <dgm:constr type="w" for="ch" forName="dotArrow6" refType="userD"/>
                  <dgm:constr type="h" for="ch" forName="dotArrow6" refType="userD"/>
                  <dgm:constr type="ctrX" for="ch" forName="dotArrow7" refType="w" fact="0.7814"/>
                  <dgm:constr type="ctrY" for="ch" forName="dotArrow7" refType="h" fact="0.1118"/>
                  <dgm:constr type="w" for="ch" forName="dotArrow7" refType="userD"/>
                  <dgm:constr type="h" for="ch" forName="dotArrow7" refType="userD"/>
                  <dgm:constr type="l" for="ch" forName="parTx1" refType="w" fact="0.2479"/>
                  <dgm:constr type="t" for="ch" forName="parTx1" refType="h" fact="0.9416"/>
                  <dgm:constr type="w" for="ch" forName="parTx1" refType="w" fact="0.2696"/>
                  <dgm:constr type="h" for="ch" forName="parTx1" refType="h" fact="0.0811"/>
                  <dgm:constr type="ctrX" for="ch" forName="picture1" refType="w" fact="0.2356"/>
                  <dgm:constr type="ctrY" for="ch" forName="picture1" refType="h" fact="0.9322"/>
                  <dgm:constr type="w" for="ch" forName="picture1" refType="w" fact="0.125"/>
                  <dgm:constr type="h" for="ch" forName="picture1" refType="h" fact="0.1403"/>
                  <dgm:constr type="l" for="ch" forName="parTx2" refType="w" fact="0.5064"/>
                  <dgm:constr type="t" for="ch" forName="parTx2" refType="h" fact="0.8451"/>
                  <dgm:constr type="w" for="ch" forName="parTx2" refType="w" fact="0.2696"/>
                  <dgm:constr type="h" for="ch" forName="parTx2" refType="h" fact="0.0811"/>
                  <dgm:constr type="ctrX" for="ch" forName="picture2" refType="w" fact="0.4941"/>
                  <dgm:constr type="ctrY" for="ch" forName="picture2" refType="h" fact="0.8357"/>
                  <dgm:constr type="w" for="ch" forName="picture2" refType="w" fact="0.125"/>
                  <dgm:constr type="h" for="ch" forName="picture2" refType="h" fact="0.1403"/>
                  <dgm:constr type="l" for="ch" forName="parTx3" refType="w" fact="0.6339"/>
                  <dgm:constr type="t" for="ch" forName="parTx3" refType="h" fact="0.7006"/>
                  <dgm:constr type="w" for="ch" forName="parTx3" refType="w" fact="0.2696"/>
                  <dgm:constr type="h" for="ch" forName="parTx3" refType="h" fact="0.0811"/>
                  <dgm:constr type="ctrX" for="ch" forName="picture3" refType="w" fact="0.6216"/>
                  <dgm:constr type="ctrY" for="ch" forName="picture3" refType="h" fact="0.6912"/>
                  <dgm:constr type="w" for="ch" forName="picture3" refType="w" fact="0.125"/>
                  <dgm:constr type="h" for="ch" forName="picture3" refType="h" fact="0.1403"/>
                  <dgm:constr type="l" for="ch" forName="parTx4" refType="w" fact="0.7108"/>
                  <dgm:constr type="t" for="ch" forName="parTx4" refType="h" fact="0.5424"/>
                  <dgm:constr type="w" for="ch" forName="parTx4" refType="w" fact="0.2696"/>
                  <dgm:constr type="h" for="ch" forName="parTx4" refType="h" fact="0.0811"/>
                  <dgm:constr type="ctrX" for="ch" forName="picture4" refType="w" fact="0.6985"/>
                  <dgm:constr type="ctrY" for="ch" forName="picture4" refType="h" fact="0.533"/>
                  <dgm:constr type="w" for="ch" forName="picture4" refType="w" fact="0.125"/>
                  <dgm:constr type="h" for="ch" forName="picture4" refType="h" fact="0.1403"/>
                  <dgm:constr type="l" for="ch" forName="parTx5" refType="w" fact="0.7604"/>
                  <dgm:constr type="t" for="ch" forName="parTx5" refType="h" fact="0.372"/>
                  <dgm:constr type="w" for="ch" forName="parTx5" refType="w" fact="0.2696"/>
                  <dgm:constr type="h" for="ch" forName="parTx5" refType="h" fact="0.0811"/>
                  <dgm:constr type="ctrX" for="ch" forName="picture5" refType="w" fact="0.7481"/>
                  <dgm:constr type="ctrY" for="ch" forName="picture5" refType="h" fact="0.3626"/>
                  <dgm:constr type="w" for="ch" forName="picture5" refType="w" fact="0.125"/>
                  <dgm:constr type="h" for="ch" forName="picture5" refType="h" fact="0.1403"/>
                  <dgm:constr type="l" for="ch" forName="parTx6" refType="w" fact="0.7874"/>
                  <dgm:constr type="t" for="ch" forName="parTx6" refType="h" fact="0.2044"/>
                  <dgm:constr type="w" for="ch" forName="parTx6" refType="w" fact="0.2696"/>
                  <dgm:constr type="h" for="ch" forName="parTx6" refType="h" fact="0.0811"/>
                  <dgm:constr type="ctrX" for="ch" forName="picture6" refType="w" fact="0.7751"/>
                  <dgm:constr type="ctrY" for="ch" forName="picture6" refType="h" fact="0.195"/>
                  <dgm:constr type="w" for="ch" forName="picture6" refType="w" fact="0.125"/>
                  <dgm:constr type="h" for="ch" forName="picture6" refType="h" fact="0.1403"/>
                </dgm:constrLst>
              </dgm:else>
            </dgm:choose>
          </dgm:if>
          <dgm:else name="Name58">
            <dgm:choose name="Name59">
              <dgm:if name="Name60" axis="des" func="maxDepth" op="gt" val="1">
                <dgm:alg type="composite">
                  <dgm:param type="ar" val="1.3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userD" refType="w" fact="0.0105"/>
                  <dgm:constr type="ctrX" for="ch" forName="dot1" refType="w" fact="0.6392"/>
                  <dgm:constr type="ctrY" for="ch" forName="dot1" refType="h" fact="0.8839"/>
                  <dgm:constr type="w" for="ch" forName="dot1" refType="userD"/>
                  <dgm:constr type="h" for="ch" forName="dot1" refType="userD"/>
                  <dgm:constr type="ctrX" for="ch" forName="dot2" refType="w" fact="0.6616"/>
                  <dgm:constr type="ctrY" for="ch" forName="dot2" refType="h" fact="0.8967"/>
                  <dgm:constr type="w" for="ch" forName="dot2" refType="userD"/>
                  <dgm:constr type="h" for="ch" forName="dot2" refType="userD"/>
                  <dgm:constr type="ctrX" for="ch" forName="dot3" refType="w" fact="0.6845"/>
                  <dgm:constr type="ctrY" for="ch" forName="dot3" refType="h" fact="0.9076"/>
                  <dgm:constr type="w" for="ch" forName="dot3" refType="userD"/>
                  <dgm:constr type="h" for="ch" forName="dot3" refType="userD"/>
                  <dgm:constr type="ctrX" for="ch" forName="dot4" refType="w" fact="0.7077"/>
                  <dgm:constr type="ctrY" for="ch" forName="dot4" refType="h" fact="0.9165"/>
                  <dgm:constr type="w" for="ch" forName="dot4" refType="userD"/>
                  <dgm:constr type="h" for="ch" forName="dot4" refType="userD"/>
                  <dgm:constr type="ctrX" for="ch" forName="dot5" refType="w" fact="0.7312"/>
                  <dgm:constr type="ctrY" for="ch" forName="dot5" refType="h" fact="0.9234"/>
                  <dgm:constr type="w" for="ch" forName="dot5" refType="userD"/>
                  <dgm:constr type="h" for="ch" forName="dot5" refType="userD"/>
                  <dgm:constr type="ctrX" for="ch" forName="dot6" refType="w" fact="0.5117"/>
                  <dgm:constr type="ctrY" for="ch" forName="dot6" refType="h" fact="0.764"/>
                  <dgm:constr type="w" for="ch" forName="dot6" refType="userD"/>
                  <dgm:constr type="h" for="ch" forName="dot6" refType="userD"/>
                  <dgm:constr type="ctrX" for="ch" forName="dot7" refType="w" fact="0.5305"/>
                  <dgm:constr type="ctrY" for="ch" forName="dot7" refType="h" fact="0.7878"/>
                  <dgm:constr type="w" for="ch" forName="dot7" refType="userD"/>
                  <dgm:constr type="h" for="ch" forName="dot7" refType="userD"/>
                  <dgm:constr type="ctrX" for="ch" forName="dot8" refType="w" fact="0.4304"/>
                  <dgm:constr type="ctrY" for="ch" forName="dot8" refType="h" fact="0.6227"/>
                  <dgm:constr type="w" for="ch" forName="dot8" refType="userD"/>
                  <dgm:constr type="h" for="ch" forName="dot8" refType="userD"/>
                  <dgm:constr type="ctrX" for="ch" forName="dot9" refType="w" fact="0.3753"/>
                  <dgm:constr type="ctrY" for="ch" forName="dot9" refType="h" fact="0.4556"/>
                  <dgm:constr type="w" for="ch" forName="dot9" refType="userD"/>
                  <dgm:constr type="h" for="ch" forName="dot9" refType="userD"/>
                  <dgm:constr type="ctrX" for="ch" forName="dot10" refType="w" fact="0.3491"/>
                  <dgm:constr type="ctrY" for="ch" forName="dot10" refType="h" fact="0.2816"/>
                  <dgm:constr type="w" for="ch" forName="dot10" refType="userD"/>
                  <dgm:constr type="h" for="ch" forName="dot10" refType="userD"/>
                  <dgm:constr type="ctrX" for="ch" forName="dotArrow1" refType="w" fact="0.3719"/>
                  <dgm:constr type="ctrY" for="ch" forName="dotArrow1" refType="h" fact="0.0748"/>
                  <dgm:constr type="w" for="ch" forName="dotArrow1" refType="userD"/>
                  <dgm:constr type="h" for="ch" forName="dotArrow1" refType="userD"/>
                  <dgm:constr type="ctrX" for="ch" forName="dotArrow2" refType="w" fact="0.3563"/>
                  <dgm:constr type="ctrY" for="ch" forName="dotArrow2" refType="h" fact="0.0581"/>
                  <dgm:constr type="w" for="ch" forName="dotArrow2" refType="userD"/>
                  <dgm:constr type="h" for="ch" forName="dotArrow2" refType="userD"/>
                  <dgm:constr type="ctrX" for="ch" forName="dotArrow3" refType="w" fact="0.3407"/>
                  <dgm:constr type="ctrY" for="ch" forName="dotArrow3" refType="h" fact="0.0414"/>
                  <dgm:constr type="w" for="ch" forName="dotArrow3" refType="userD"/>
                  <dgm:constr type="h" for="ch" forName="dotArrow3" refType="userD"/>
                  <dgm:constr type="ctrX" for="ch" forName="dotArrow4" refType="w" fact="0.325"/>
                  <dgm:constr type="ctrY" for="ch" forName="dotArrow4" refType="h" fact="0.0581"/>
                  <dgm:constr type="w" for="ch" forName="dotArrow4" refType="userD"/>
                  <dgm:constr type="h" for="ch" forName="dotArrow4" refType="userD"/>
                  <dgm:constr type="ctrX" for="ch" forName="dotArrow5" refType="w" fact="0.3094"/>
                  <dgm:constr type="ctrY" for="ch" forName="dotArrow5" refType="h" fact="0.0748"/>
                  <dgm:constr type="w" for="ch" forName="dotArrow5" refType="userD"/>
                  <dgm:constr type="h" for="ch" forName="dotArrow5" refType="userD"/>
                  <dgm:constr type="ctrX" for="ch" forName="dotArrow6" refType="w" fact="0.3407"/>
                  <dgm:constr type="ctrY" for="ch" forName="dotArrow6" refType="h" fact="0.0766"/>
                  <dgm:constr type="w" for="ch" forName="dotArrow6" refType="userD"/>
                  <dgm:constr type="h" for="ch" forName="dotArrow6" refType="userD"/>
                  <dgm:constr type="ctrX" for="ch" forName="dotArrow7" refType="w" fact="0.3407"/>
                  <dgm:constr type="ctrY" for="ch" forName="dotArrow7" refType="h" fact="0.1118"/>
                  <dgm:constr type="w" for="ch" forName="dotArrow7" refType="userD"/>
                  <dgm:constr type="h" for="ch" forName="dotArrow7" refType="userD"/>
                  <dgm:constr type="r" for="ch" forName="parTx1" refType="w" fact="0.7909"/>
                  <dgm:constr type="t" for="ch" forName="parTx1" refType="h" fact="0.9433"/>
                  <dgm:constr type="w" for="ch" forName="parTx1" refType="w" fact="0.2275"/>
                  <dgm:constr type="h" for="ch" forName="parTx1" refType="h" fact="0.0811"/>
                  <dgm:constr type="ctrX" for="ch" forName="picture1" refType="w" fact="0.8012"/>
                  <dgm:constr type="ctrY" for="ch" forName="picture1" refType="h" fact="0.9322"/>
                  <dgm:constr type="w" for="ch" forName="picture1" refType="w" fact="0.1055"/>
                  <dgm:constr type="h" for="ch" forName="picture1" refType="h" fact="0.1403"/>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5727"/>
                  <dgm:constr type="t" for="ch" forName="parTx2" refType="h" fact="0.8468"/>
                  <dgm:constr type="w" for="ch" forName="parTx2" refType="w" fact="0.2275"/>
                  <dgm:constr type="h" for="ch" forName="parTx2" refType="h" fact="0.0811"/>
                  <dgm:constr type="ctrX" for="ch" forName="picture2" refType="w" fact="0.5831"/>
                  <dgm:constr type="ctrY" for="ch" forName="picture2" refType="h" fact="0.8357"/>
                  <dgm:constr type="w" for="ch" forName="picture2" refType="w" fact="0.1055"/>
                  <dgm:constr type="h" for="ch" forName="picture2" refType="h" fact="0.1403"/>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651"/>
                  <dgm:constr type="t" for="ch" forName="parTx3" refType="h" fact="0.7023"/>
                  <dgm:constr type="w" for="ch" forName="parTx3" refType="w" fact="0.2275"/>
                  <dgm:constr type="h" for="ch" forName="parTx3" refType="h" fact="0.0811"/>
                  <dgm:constr type="ctrX" for="ch" forName="picture3" refType="w" fact="0.4755"/>
                  <dgm:constr type="ctrY" for="ch" forName="picture3" refType="h" fact="0.6912"/>
                  <dgm:constr type="w" for="ch" forName="picture3" refType="w" fact="0.1055"/>
                  <dgm:constr type="h" for="ch" forName="picture3" refType="h" fact="0.1403"/>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4002"/>
                  <dgm:constr type="t" for="ch" forName="parTx4" refType="h" fact="0.5441"/>
                  <dgm:constr type="w" for="ch" forName="parTx4" refType="w" fact="0.2275"/>
                  <dgm:constr type="h" for="ch" forName="parTx4" refType="h" fact="0.0811"/>
                  <dgm:constr type="ctrX" for="ch" forName="picture4" refType="w" fact="0.4106"/>
                  <dgm:constr type="ctrY" for="ch" forName="picture4" refType="h" fact="0.533"/>
                  <dgm:constr type="w" for="ch" forName="picture4" refType="w" fact="0.1055"/>
                  <dgm:constr type="h" for="ch" forName="picture4" refType="h" fact="0.1403"/>
                  <dgm:constr type="r" for="ch" forName="desTx4" refType="l" refFor="ch" refForName="parTx4"/>
                  <dgm:constr type="l" for="ch" forName="desTx4"/>
                  <dgm:constr type="t" for="ch" forName="desTx4" refType="t" refFor="ch" refForName="parTx4"/>
                  <dgm:constr type="h" for="ch" forName="desTx4" refType="h" refFor="ch" refForName="parTx4"/>
                  <dgm:constr type="r" for="ch" forName="parTx5" refType="w" fact="0.3584"/>
                  <dgm:constr type="t" for="ch" forName="parTx5" refType="h" fact="0.3737"/>
                  <dgm:constr type="w" for="ch" forName="parTx5" refType="w" fact="0.2275"/>
                  <dgm:constr type="h" for="ch" forName="parTx5" refType="h" fact="0.0811"/>
                  <dgm:constr type="ctrX" for="ch" forName="picture5" refType="w" fact="0.3687"/>
                  <dgm:constr type="ctrY" for="ch" forName="picture5" refType="h" fact="0.3626"/>
                  <dgm:constr type="w" for="ch" forName="picture5" refType="w" fact="0.1055"/>
                  <dgm:constr type="h" for="ch" forName="picture5" refType="h" fact="0.1403"/>
                  <dgm:constr type="r" for="ch" forName="desTx5" refType="l" refFor="ch" refForName="parTx5"/>
                  <dgm:constr type="l" for="ch" forName="desTx5"/>
                  <dgm:constr type="t" for="ch" forName="desTx5" refType="t" refFor="ch" refForName="parTx5"/>
                  <dgm:constr type="h" for="ch" forName="desTx5" refType="h" refFor="ch" refForName="parTx5"/>
                  <dgm:constr type="r" for="ch" forName="parTx6" refType="w" fact="0.3356"/>
                  <dgm:constr type="t" for="ch" forName="parTx6" refType="h" fact="0.2061"/>
                  <dgm:constr type="w" for="ch" forName="parTx6" refType="w" fact="0.2275"/>
                  <dgm:constr type="h" for="ch" forName="parTx6" refType="h" fact="0.0811"/>
                  <dgm:constr type="ctrX" for="ch" forName="picture6" refType="w" fact="0.3459"/>
                  <dgm:constr type="ctrY" for="ch" forName="picture6" refType="h" fact="0.195"/>
                  <dgm:constr type="w" for="ch" forName="picture6" refType="w" fact="0.1055"/>
                  <dgm:constr type="h" for="ch" forName="picture6" refType="h" fact="0.1403"/>
                  <dgm:constr type="r" for="ch" forName="desTx6" refType="l" refFor="ch" refForName="parTx6"/>
                  <dgm:constr type="l" for="ch" forName="desTx6"/>
                  <dgm:constr type="t" for="ch" forName="desTx6" refType="t" refFor="ch" refForName="parTx6"/>
                  <dgm:constr type="h" for="ch" forName="desTx6" refType="h" refFor="ch" refForName="parTx6"/>
                </dgm:constrLst>
              </dgm:if>
              <dgm:else name="Name61">
                <dgm:alg type="composite">
                  <dgm:param type="ar" val="1.122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userD" refType="w" fact="0.0125"/>
                  <dgm:constr type="ctrX" for="ch" forName="dot1" refType="w" fact="0.5724"/>
                  <dgm:constr type="ctrY" for="ch" forName="dot1" refType="h" fact="0.8839"/>
                  <dgm:constr type="w" for="ch" forName="dot1" refType="userD"/>
                  <dgm:constr type="h" for="ch" forName="dot1" refType="userD"/>
                  <dgm:constr type="ctrX" for="ch" forName="dot2" refType="w" fact="0.599"/>
                  <dgm:constr type="ctrY" for="ch" forName="dot2" refType="h" fact="0.8967"/>
                  <dgm:constr type="w" for="ch" forName="dot2" refType="userD"/>
                  <dgm:constr type="h" for="ch" forName="dot2" refType="userD"/>
                  <dgm:constr type="ctrX" for="ch" forName="dot3" refType="w" fact="0.6261"/>
                  <dgm:constr type="ctrY" for="ch" forName="dot3" refType="h" fact="0.9076"/>
                  <dgm:constr type="w" for="ch" forName="dot3" refType="userD"/>
                  <dgm:constr type="h" for="ch" forName="dot3" refType="userD"/>
                  <dgm:constr type="ctrX" for="ch" forName="dot4" refType="w" fact="0.6536"/>
                  <dgm:constr type="ctrY" for="ch" forName="dot4" refType="h" fact="0.9165"/>
                  <dgm:constr type="w" for="ch" forName="dot4" refType="userD"/>
                  <dgm:constr type="h" for="ch" forName="dot4" refType="userD"/>
                  <dgm:constr type="ctrX" for="ch" forName="dot5" refType="w" fact="0.6814"/>
                  <dgm:constr type="ctrY" for="ch" forName="dot5" refType="h" fact="0.9234"/>
                  <dgm:constr type="w" for="ch" forName="dot5" refType="userD"/>
                  <dgm:constr type="h" for="ch" forName="dot5" refType="userD"/>
                  <dgm:constr type="ctrX" for="ch" forName="dot6" refType="w" fact="0.4214"/>
                  <dgm:constr type="ctrY" for="ch" forName="dot6" refType="h" fact="0.764"/>
                  <dgm:constr type="w" for="ch" forName="dot6" refType="userD"/>
                  <dgm:constr type="h" for="ch" forName="dot6" refType="userD"/>
                  <dgm:constr type="ctrX" for="ch" forName="dot7" refType="w" fact="0.4436"/>
                  <dgm:constr type="ctrY" for="ch" forName="dot7" refType="h" fact="0.7878"/>
                  <dgm:constr type="w" for="ch" forName="dot7" refType="userD"/>
                  <dgm:constr type="h" for="ch" forName="dot7" refType="userD"/>
                  <dgm:constr type="ctrX" for="ch" forName="dot8" refType="w" fact="0.325"/>
                  <dgm:constr type="ctrY" for="ch" forName="dot8" refType="h" fact="0.6227"/>
                  <dgm:constr type="w" for="ch" forName="dot8" refType="userD"/>
                  <dgm:constr type="h" for="ch" forName="dot8" refType="userD"/>
                  <dgm:constr type="ctrX" for="ch" forName="dot9" refType="w" fact="0.2597"/>
                  <dgm:constr type="ctrY" for="ch" forName="dot9" refType="h" fact="0.4556"/>
                  <dgm:constr type="w" for="ch" forName="dot9" refType="userD"/>
                  <dgm:constr type="h" for="ch" forName="dot9" refType="userD"/>
                  <dgm:constr type="ctrX" for="ch" forName="dot10" refType="w" fact="0.2286"/>
                  <dgm:constr type="ctrY" for="ch" forName="dot10" refType="h" fact="0.2816"/>
                  <dgm:constr type="w" for="ch" forName="dot10" refType="userD"/>
                  <dgm:constr type="h" for="ch" forName="dot10" refType="userD"/>
                  <dgm:constr type="ctrX" for="ch" forName="dotArrow1" refType="w" fact="0.2557"/>
                  <dgm:constr type="ctrY" for="ch" forName="dotArrow1" refType="h" fact="0.0748"/>
                  <dgm:constr type="w" for="ch" forName="dotArrow1" refType="userD"/>
                  <dgm:constr type="h" for="ch" forName="dotArrow1" refType="userD"/>
                  <dgm:constr type="ctrX" for="ch" forName="dotArrow2" refType="w" fact="0.2372"/>
                  <dgm:constr type="ctrY" for="ch" forName="dotArrow2" refType="h" fact="0.0581"/>
                  <dgm:constr type="w" for="ch" forName="dotArrow2" refType="userD"/>
                  <dgm:constr type="h" for="ch" forName="dotArrow2" refType="userD"/>
                  <dgm:constr type="ctrX" for="ch" forName="dotArrow3" refType="w" fact="0.2187"/>
                  <dgm:constr type="ctrY" for="ch" forName="dotArrow3" refType="h" fact="0.0414"/>
                  <dgm:constr type="w" for="ch" forName="dotArrow3" refType="userD"/>
                  <dgm:constr type="h" for="ch" forName="dotArrow3" refType="userD"/>
                  <dgm:constr type="ctrX" for="ch" forName="dotArrow4" refType="w" fact="0.2001"/>
                  <dgm:constr type="ctrY" for="ch" forName="dotArrow4" refType="h" fact="0.0581"/>
                  <dgm:constr type="w" for="ch" forName="dotArrow4" refType="userD"/>
                  <dgm:constr type="h" for="ch" forName="dotArrow4" refType="userD"/>
                  <dgm:constr type="ctrX" for="ch" forName="dotArrow5" refType="w" fact="0.1816"/>
                  <dgm:constr type="ctrY" for="ch" forName="dotArrow5" refType="h" fact="0.0748"/>
                  <dgm:constr type="w" for="ch" forName="dotArrow5" refType="userD"/>
                  <dgm:constr type="h" for="ch" forName="dotArrow5" refType="userD"/>
                  <dgm:constr type="ctrX" for="ch" forName="dotArrow6" refType="w" fact="0.2187"/>
                  <dgm:constr type="ctrY" for="ch" forName="dotArrow6" refType="h" fact="0.0766"/>
                  <dgm:constr type="w" for="ch" forName="dotArrow6" refType="userD"/>
                  <dgm:constr type="h" for="ch" forName="dotArrow6" refType="userD"/>
                  <dgm:constr type="ctrX" for="ch" forName="dotArrow7" refType="w" fact="0.2187"/>
                  <dgm:constr type="ctrY" for="ch" forName="dotArrow7" refType="h" fact="0.1118"/>
                  <dgm:constr type="w" for="ch" forName="dotArrow7" refType="userD"/>
                  <dgm:constr type="h" for="ch" forName="dotArrow7" refType="userD"/>
                  <dgm:constr type="r" for="ch" forName="parTx1" refType="w" fact="0.7522"/>
                  <dgm:constr type="t" for="ch" forName="parTx1" refType="h" fact="0.9416"/>
                  <dgm:constr type="w" for="ch" forName="parTx1" refType="w" fact="0.2696"/>
                  <dgm:constr type="h" for="ch" forName="parTx1" refType="h" fact="0.0811"/>
                  <dgm:constr type="ctrX" for="ch" forName="picture1" refType="w" fact="0.7644"/>
                  <dgm:constr type="ctrY" for="ch" forName="picture1" refType="h" fact="0.9322"/>
                  <dgm:constr type="w" for="ch" forName="picture1" refType="w" fact="0.125"/>
                  <dgm:constr type="h" for="ch" forName="picture1" refType="h" fact="0.1403"/>
                  <dgm:constr type="r" for="ch" forName="parTx2" refType="w" fact="0.4937"/>
                  <dgm:constr type="t" for="ch" forName="parTx2" refType="h" fact="0.8451"/>
                  <dgm:constr type="w" for="ch" forName="parTx2" refType="w" fact="0.2696"/>
                  <dgm:constr type="h" for="ch" forName="parTx2" refType="h" fact="0.0811"/>
                  <dgm:constr type="ctrX" for="ch" forName="picture2" refType="w" fact="0.5059"/>
                  <dgm:constr type="ctrY" for="ch" forName="picture2" refType="h" fact="0.8357"/>
                  <dgm:constr type="w" for="ch" forName="picture2" refType="w" fact="0.125"/>
                  <dgm:constr type="h" for="ch" forName="picture2" refType="h" fact="0.1403"/>
                  <dgm:constr type="r" for="ch" forName="parTx3" refType="w" fact="0.3662"/>
                  <dgm:constr type="t" for="ch" forName="parTx3" refType="h" fact="0.7006"/>
                  <dgm:constr type="w" for="ch" forName="parTx3" refType="w" fact="0.2696"/>
                  <dgm:constr type="h" for="ch" forName="parTx3" refType="h" fact="0.0811"/>
                  <dgm:constr type="ctrX" for="ch" forName="picture3" refType="w" fact="0.3784"/>
                  <dgm:constr type="ctrY" for="ch" forName="picture3" refType="h" fact="0.6912"/>
                  <dgm:constr type="w" for="ch" forName="picture3" refType="w" fact="0.125"/>
                  <dgm:constr type="h" for="ch" forName="picture3" refType="h" fact="0.1403"/>
                  <dgm:constr type="r" for="ch" forName="parTx4" refType="w" fact="0.2893"/>
                  <dgm:constr type="t" for="ch" forName="parTx4" refType="h" fact="0.5424"/>
                  <dgm:constr type="w" for="ch" forName="parTx4" refType="w" fact="0.2696"/>
                  <dgm:constr type="h" for="ch" forName="parTx4" refType="h" fact="0.0811"/>
                  <dgm:constr type="ctrX" for="ch" forName="picture4" refType="w" fact="0.3015"/>
                  <dgm:constr type="ctrY" for="ch" forName="picture4" refType="h" fact="0.533"/>
                  <dgm:constr type="w" for="ch" forName="picture4" refType="w" fact="0.125"/>
                  <dgm:constr type="h" for="ch" forName="picture4" refType="h" fact="0.1403"/>
                  <dgm:constr type="r" for="ch" forName="parTx5" refType="w" fact="0.2397"/>
                  <dgm:constr type="t" for="ch" forName="parTx5" refType="h" fact="0.372"/>
                  <dgm:constr type="w" for="ch" forName="parTx5" refType="w" fact="0.2696"/>
                  <dgm:constr type="h" for="ch" forName="parTx5" refType="h" fact="0.0811"/>
                  <dgm:constr type="ctrX" for="ch" forName="picture5" refType="w" fact="0.2519"/>
                  <dgm:constr type="ctrY" for="ch" forName="picture5" refType="h" fact="0.3626"/>
                  <dgm:constr type="w" for="ch" forName="picture5" refType="w" fact="0.125"/>
                  <dgm:constr type="h" for="ch" forName="picture5" refType="h" fact="0.1403"/>
                  <dgm:constr type="r" for="ch" forName="parTx6" refType="w" fact="0.2127"/>
                  <dgm:constr type="t" for="ch" forName="parTx6" refType="h" fact="0.2044"/>
                  <dgm:constr type="w" for="ch" forName="parTx6" refType="w" fact="0.2696"/>
                  <dgm:constr type="h" for="ch" forName="parTx6" refType="h" fact="0.0811"/>
                  <dgm:constr type="ctrX" for="ch" forName="picture6" refType="w" fact="0.2249"/>
                  <dgm:constr type="ctrY" for="ch" forName="picture6" refType="h" fact="0.195"/>
                  <dgm:constr type="w" for="ch" forName="picture6" refType="w" fact="0.125"/>
                  <dgm:constr type="h" for="ch" forName="picture6" refType="h" fact="0.1403"/>
                </dgm:constrLst>
              </dgm:else>
            </dgm:choose>
          </dgm:else>
        </dgm:choose>
      </dgm:if>
      <dgm:else name="Name62">
        <dgm:choose name="Name63">
          <dgm:if name="Name64" func="var" arg="dir" op="equ" val="norm">
            <dgm:choose name="Name65">
              <dgm:if name="Name66" axis="des" func="maxDepth" op="gt" val="1">
                <dgm:alg type="composite">
                  <dgm:param type="ar" val="1.2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primFontSz" for="ch" forName="desTx7" refType="primFontSz" refFor="ch" refForName="desTx1" op="equ"/>
                  <dgm:constr type="userD" refType="w" fact="0.0097"/>
                  <dgm:constr type="ctrX" for="ch" forName="dot1" refType="w" fact="0.3909"/>
                  <dgm:constr type="ctrY" for="ch" forName="dot1" refType="h" fact="0.8342"/>
                  <dgm:constr type="w" for="ch" forName="dot1" refType="userD"/>
                  <dgm:constr type="h" for="ch" forName="dot1" refType="userD"/>
                  <dgm:constr type="ctrX" for="ch" forName="dot2" refType="w" fact="0.3721"/>
                  <dgm:constr type="ctrY" for="ch" forName="dot2" refType="h" fact="0.8448"/>
                  <dgm:constr type="w" for="ch" forName="dot2" refType="userD"/>
                  <dgm:constr type="h" for="ch" forName="dot2" refType="userD"/>
                  <dgm:constr type="ctrX" for="ch" forName="dot3" refType="w" fact="0.353"/>
                  <dgm:constr type="ctrY" for="ch" forName="dot3" refType="h" fact="0.8539"/>
                  <dgm:constr type="w" for="ch" forName="dot3" refType="userD"/>
                  <dgm:constr type="h" for="ch" forName="dot3" refType="userD"/>
                  <dgm:constr type="ctrX" for="ch" forName="dot4" refType="w" fact="0.3337"/>
                  <dgm:constr type="ctrY" for="ch" forName="dot4" refType="h" fact="0.8615"/>
                  <dgm:constr type="w" for="ch" forName="dot4" refType="userD"/>
                  <dgm:constr type="h" for="ch" forName="dot4" refType="userD"/>
                  <dgm:constr type="ctrX" for="ch" forName="dot5" refType="w" fact="0.3142"/>
                  <dgm:constr type="ctrY" for="ch" forName="dot5" refType="h" fact="0.8676"/>
                  <dgm:constr type="w" for="ch" forName="dot5" refType="userD"/>
                  <dgm:constr type="h" for="ch" forName="dot5" refType="userD"/>
                  <dgm:constr type="ctrX" for="ch" forName="dot6" refType="w" fact="0.5088"/>
                  <dgm:constr type="ctrY" for="ch" forName="dot6" refType="h" fact="0.7255"/>
                  <dgm:constr type="w" for="ch" forName="dot6" refType="userD"/>
                  <dgm:constr type="h" for="ch" forName="dot6" refType="userD"/>
                  <dgm:constr type="ctrX" for="ch" forName="dot7" refType="w" fact="0.4926"/>
                  <dgm:constr type="ctrY" for="ch" forName="dot7" refType="h" fact="0.7454"/>
                  <dgm:constr type="w" for="ch" forName="dot7" refType="userD"/>
                  <dgm:constr type="h" for="ch" forName="dot7" refType="userD"/>
                  <dgm:constr type="ctrX" for="ch" forName="dot8" refType="w" fact="0.5836"/>
                  <dgm:constr type="ctrY" for="ch" forName="dot8" refType="h" fact="0.6026"/>
                  <dgm:constr type="w" for="ch" forName="dot8" refType="userD"/>
                  <dgm:constr type="h" for="ch" forName="dot8" refType="userD"/>
                  <dgm:constr type="ctrX" for="ch" forName="dot9" refType="w" fact="0.6371"/>
                  <dgm:constr type="ctrY" for="ch" forName="dot9" refType="h" fact="0.4632"/>
                  <dgm:constr type="w" for="ch" forName="dot9" refType="userD"/>
                  <dgm:constr type="h" for="ch" forName="dot9" refType="userD"/>
                  <dgm:constr type="ctrX" for="ch" forName="dot10" refType="w" fact="0.6701"/>
                  <dgm:constr type="ctrY" for="ch" forName="dot10" refType="h" fact="0.3187"/>
                  <dgm:constr type="w" for="ch" forName="dot10" refType="userD"/>
                  <dgm:constr type="h" for="ch" forName="dot10" refType="userD"/>
                  <dgm:constr type="ctrX" for="ch" forName="dot11" refType="w" fact="0.6853"/>
                  <dgm:constr type="ctrY" for="ch" forName="dot11" refType="h" fact="0.1763"/>
                  <dgm:constr type="w" for="ch" forName="dot11" refType="userD"/>
                  <dgm:constr type="h" for="ch" forName="dot11" refType="userD"/>
                  <dgm:constr type="ctrX" for="ch" forName="dotArrow1" refType="w" fact="0.6627"/>
                  <dgm:constr type="ctrY" for="ch" forName="dotArrow1" refType="h" fact="-0.0099"/>
                  <dgm:constr type="w" for="ch" forName="dotArrow1" refType="userD"/>
                  <dgm:constr type="h" for="ch" forName="dotArrow1" refType="userD"/>
                  <dgm:constr type="ctrX" for="ch" forName="dotArrow2" refType="w" fact="0.6773"/>
                  <dgm:constr type="ctrY" for="ch" forName="dotArrow2" refType="h" fact="-0.0239"/>
                  <dgm:constr type="w" for="ch" forName="dotArrow2" refType="userD"/>
                  <dgm:constr type="h" for="ch" forName="dotArrow2" refType="userD"/>
                  <dgm:constr type="ctrX" for="ch" forName="dotArrow3" refType="w" fact="0.6919"/>
                  <dgm:constr type="ctrY" for="ch" forName="dotArrow3" refType="h" fact="-0.0378"/>
                  <dgm:constr type="w" for="ch" forName="dotArrow3" refType="userD"/>
                  <dgm:constr type="h" for="ch" forName="dotArrow3" refType="userD"/>
                  <dgm:constr type="ctrX" for="ch" forName="dotArrow4" refType="w" fact="0.7065"/>
                  <dgm:constr type="ctrY" for="ch" forName="dotArrow4" refType="h" fact="-0.0239"/>
                  <dgm:constr type="w" for="ch" forName="dotArrow4" refType="userD"/>
                  <dgm:constr type="h" for="ch" forName="dotArrow4" refType="userD"/>
                  <dgm:constr type="ctrX" for="ch" forName="dotArrow5" refType="w" fact="0.7212"/>
                  <dgm:constr type="ctrY" for="ch" forName="dotArrow5" refType="h" fact="-0.0099"/>
                  <dgm:constr type="w" for="ch" forName="dotArrow5" refType="userD"/>
                  <dgm:constr type="h" for="ch" forName="dotArrow5" refType="userD"/>
                  <dgm:constr type="ctrX" for="ch" forName="dotArrow6" refType="w" fact="0.6919"/>
                  <dgm:constr type="ctrY" for="ch" forName="dotArrow6" refType="h" fact="-0.0084"/>
                  <dgm:constr type="w" for="ch" forName="dotArrow6" refType="userD"/>
                  <dgm:constr type="h" for="ch" forName="dotArrow6" refType="userD"/>
                  <dgm:constr type="ctrX" for="ch" forName="dotArrow7" refType="w" fact="0.6919"/>
                  <dgm:constr type="ctrY" for="ch" forName="dotArrow7" refType="h" fact="0.0211"/>
                  <dgm:constr type="w" for="ch" forName="dotArrow7" refType="userD"/>
                  <dgm:constr type="h" for="ch" forName="dotArrow7" refType="userD"/>
                  <dgm:constr type="l" for="ch" forName="parTx1" refType="w" fact="0.2556"/>
                  <dgm:constr type="t" for="ch" forName="parTx1" refType="h" fact="0.8856"/>
                  <dgm:constr type="w" for="ch" forName="parTx1" refType="w" fact="0.2101"/>
                  <dgm:constr type="h" for="ch" forName="parTx1" refType="h" fact="0.0704"/>
                  <dgm:constr type="ctrX" for="ch" forName="picture1" refType="w" fact="0.246"/>
                  <dgm:constr type="ctrY" for="ch" forName="picture1" refType="h" fact="0.8769"/>
                  <dgm:constr type="w" for="ch" forName="picture1" refType="w" fact="0.0974"/>
                  <dgm:constr type="h" for="ch" forName="picture1" refType="h" fact="0.1218"/>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4535"/>
                  <dgm:constr type="t" for="ch" forName="parTx2" refType="h" fact="0.7956"/>
                  <dgm:constr type="w" for="ch" forName="parTx2" refType="w" fact="0.2101"/>
                  <dgm:constr type="h" for="ch" forName="parTx2" refType="h" fact="0.0704"/>
                  <dgm:constr type="ctrX" for="ch" forName="picture2" refType="w" fact="0.4439"/>
                  <dgm:constr type="ctrY" for="ch" forName="picture2" refType="h" fact="0.787"/>
                  <dgm:constr type="w" for="ch" forName="picture2" refType="w" fact="0.0974"/>
                  <dgm:constr type="h" for="ch" forName="picture2" refType="h" fact="0.1218"/>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511"/>
                  <dgm:constr type="t" for="ch" forName="parTx3" refType="h" fact="0.673"/>
                  <dgm:constr type="w" for="ch" forName="parTx3" refType="w" fact="0.2101"/>
                  <dgm:constr type="h" for="ch" forName="parTx3" refType="h" fact="0.0704"/>
                  <dgm:constr type="ctrX" for="ch" forName="picture3" refType="w" fact="0.5415"/>
                  <dgm:constr type="ctrY" for="ch" forName="picture3" refType="h" fact="0.6644"/>
                  <dgm:constr type="w" for="ch" forName="picture3" refType="w" fact="0.0974"/>
                  <dgm:constr type="h" for="ch" forName="picture3" refType="h" fact="0.1218"/>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6132"/>
                  <dgm:constr type="t" for="ch" forName="parTx4" refType="h" fact="0.538"/>
                  <dgm:constr type="w" for="ch" forName="parTx4" refType="w" fact="0.2101"/>
                  <dgm:constr type="h" for="ch" forName="parTx4" refType="h" fact="0.0704"/>
                  <dgm:constr type="ctrX" for="ch" forName="picture4" refType="w" fact="0.6037"/>
                  <dgm:constr type="ctrY" for="ch" forName="picture4" refType="h" fact="0.5294"/>
                  <dgm:constr type="w" for="ch" forName="picture4" refType="w" fact="0.0974"/>
                  <dgm:constr type="h" for="ch" forName="picture4" refType="h" fact="0.1218"/>
                  <dgm:constr type="l" for="ch" forName="desTx4" refType="r" refFor="ch" refForName="parTx4"/>
                  <dgm:constr type="r" for="ch" forName="desTx4" refType="w"/>
                  <dgm:constr type="t" for="ch" forName="desTx4" refType="t" refFor="ch" refForName="parTx4"/>
                  <dgm:constr type="h" for="ch" forName="desTx4" refType="h" refFor="ch" refForName="parTx4"/>
                  <dgm:constr type="l" for="ch" forName="parTx5" refType="w" fact="0.6576"/>
                  <dgm:constr type="t" for="ch" forName="parTx5" refType="h" fact="0.3951"/>
                  <dgm:constr type="w" for="ch" forName="parTx5" refType="w" fact="0.2101"/>
                  <dgm:constr type="h" for="ch" forName="parTx5" refType="h" fact="0.0704"/>
                  <dgm:constr type="ctrX" for="ch" forName="picture5" refType="w" fact="0.648"/>
                  <dgm:constr type="ctrY" for="ch" forName="picture5" refType="h" fact="0.3864"/>
                  <dgm:constr type="w" for="ch" forName="picture5" refType="w" fact="0.0974"/>
                  <dgm:constr type="h" for="ch" forName="picture5" refType="h" fact="0.1218"/>
                  <dgm:constr type="l" for="ch" forName="desTx5" refType="r" refFor="ch" refForName="parTx5"/>
                  <dgm:constr type="r" for="ch" forName="desTx5" refType="w"/>
                  <dgm:constr type="t" for="ch" forName="desTx5" refType="t" refFor="ch" refForName="parTx5"/>
                  <dgm:constr type="h" for="ch" forName="desTx5" refType="h" refFor="ch" refForName="parTx5"/>
                  <dgm:constr type="l" for="ch" forName="parTx6" refType="w" fact="0.6828"/>
                  <dgm:constr type="t" for="ch" forName="parTx6" refType="h" fact="0.2531"/>
                  <dgm:constr type="w" for="ch" forName="parTx6" refType="w" fact="0.2101"/>
                  <dgm:constr type="h" for="ch" forName="parTx6" refType="h" fact="0.0704"/>
                  <dgm:constr type="ctrX" for="ch" forName="picture6" refType="w" fact="0.6733"/>
                  <dgm:constr type="ctrY" for="ch" forName="picture6" refType="h" fact="0.2444"/>
                  <dgm:constr type="w" for="ch" forName="picture6" refType="w" fact="0.0974"/>
                  <dgm:constr type="h" for="ch" forName="picture6" refType="h" fact="0.1218"/>
                  <dgm:constr type="l" for="ch" forName="desTx6" refType="r" refFor="ch" refForName="parTx6"/>
                  <dgm:constr type="r" for="ch" forName="desTx6" refType="w"/>
                  <dgm:constr type="t" for="ch" forName="desTx6" refType="t" refFor="ch" refForName="parTx6"/>
                  <dgm:constr type="h" for="ch" forName="desTx6" refType="h" refFor="ch" refForName="parTx6"/>
                  <dgm:constr type="l" for="ch" forName="parTx7" refType="w" fact="0.6966"/>
                  <dgm:constr type="t" for="ch" forName="parTx7" refType="h" fact="0.1162"/>
                  <dgm:constr type="w" for="ch" forName="parTx7" refType="w" fact="0.2101"/>
                  <dgm:constr type="h" for="ch" forName="parTx7" refType="h" fact="0.0704"/>
                  <dgm:constr type="ctrX" for="ch" forName="picture7" refType="w" fact="0.6871"/>
                  <dgm:constr type="ctrY" for="ch" forName="picture7" refType="h" fact="0.1075"/>
                  <dgm:constr type="w" for="ch" forName="picture7" refType="w" fact="0.0974"/>
                  <dgm:constr type="h" for="ch" forName="picture7" refType="h" fact="0.1218"/>
                  <dgm:constr type="l" for="ch" forName="desTx7" refType="r" refFor="ch" refForName="parTx7"/>
                  <dgm:constr type="r" for="ch" forName="desTx7" refType="w"/>
                  <dgm:constr type="t" for="ch" forName="desTx7" refType="t" refFor="ch" refForName="parTx7"/>
                  <dgm:constr type="h" for="ch" forName="desTx7" refType="h" refFor="ch" refForName="parTx7"/>
                </dgm:constrLst>
              </dgm:if>
              <dgm:else name="Name67">
                <dgm:alg type="composite">
                  <dgm:param type="ar" val="1.096"/>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userD" refType="w" fact="0.0111"/>
                  <dgm:constr type="ctrX" for="ch" forName="dot1" refType="w" fact="0.4459"/>
                  <dgm:constr type="ctrY" for="ch" forName="dot1" refType="h" fact="0.8342"/>
                  <dgm:constr type="w" for="ch" forName="dot1" refType="userD"/>
                  <dgm:constr type="h" for="ch" forName="dot1" refType="userD"/>
                  <dgm:constr type="ctrX" for="ch" forName="dot2" refType="w" fact="0.4244"/>
                  <dgm:constr type="ctrY" for="ch" forName="dot2" refType="h" fact="0.8448"/>
                  <dgm:constr type="w" for="ch" forName="dot2" refType="userD"/>
                  <dgm:constr type="h" for="ch" forName="dot2" refType="userD"/>
                  <dgm:constr type="ctrX" for="ch" forName="dot3" refType="w" fact="0.4026"/>
                  <dgm:constr type="ctrY" for="ch" forName="dot3" refType="h" fact="0.8539"/>
                  <dgm:constr type="w" for="ch" forName="dot3" refType="userD"/>
                  <dgm:constr type="h" for="ch" forName="dot3" refType="userD"/>
                  <dgm:constr type="ctrX" for="ch" forName="dot4" refType="w" fact="0.3806"/>
                  <dgm:constr type="ctrY" for="ch" forName="dot4" refType="h" fact="0.8615"/>
                  <dgm:constr type="w" for="ch" forName="dot4" refType="userD"/>
                  <dgm:constr type="h" for="ch" forName="dot4" refType="userD"/>
                  <dgm:constr type="ctrX" for="ch" forName="dot5" refType="w" fact="0.3584"/>
                  <dgm:constr type="ctrY" for="ch" forName="dot5" refType="h" fact="0.8676"/>
                  <dgm:constr type="w" for="ch" forName="dot5" refType="userD"/>
                  <dgm:constr type="h" for="ch" forName="dot5" refType="userD"/>
                  <dgm:constr type="ctrX" for="ch" forName="dot6" refType="w" fact="0.5803"/>
                  <dgm:constr type="ctrY" for="ch" forName="dot6" refType="h" fact="0.7255"/>
                  <dgm:constr type="w" for="ch" forName="dot6" refType="userD"/>
                  <dgm:constr type="h" for="ch" forName="dot6" refType="userD"/>
                  <dgm:constr type="ctrX" for="ch" forName="dot7" refType="w" fact="0.5618"/>
                  <dgm:constr type="ctrY" for="ch" forName="dot7" refType="h" fact="0.7454"/>
                  <dgm:constr type="w" for="ch" forName="dot7" refType="userD"/>
                  <dgm:constr type="h" for="ch" forName="dot7" refType="userD"/>
                  <dgm:constr type="ctrX" for="ch" forName="dot8" refType="w" fact="0.6656"/>
                  <dgm:constr type="ctrY" for="ch" forName="dot8" refType="h" fact="0.6026"/>
                  <dgm:constr type="w" for="ch" forName="dot8" refType="userD"/>
                  <dgm:constr type="h" for="ch" forName="dot8" refType="userD"/>
                  <dgm:constr type="ctrX" for="ch" forName="dot9" refType="w" fact="0.7266"/>
                  <dgm:constr type="ctrY" for="ch" forName="dot9" refType="h" fact="0.4632"/>
                  <dgm:constr type="w" for="ch" forName="dot9" refType="userD"/>
                  <dgm:constr type="h" for="ch" forName="dot9" refType="userD"/>
                  <dgm:constr type="ctrX" for="ch" forName="dot10" refType="w" fact="0.7643"/>
                  <dgm:constr type="ctrY" for="ch" forName="dot10" refType="h" fact="0.3187"/>
                  <dgm:constr type="w" for="ch" forName="dot10" refType="userD"/>
                  <dgm:constr type="h" for="ch" forName="dot10" refType="userD"/>
                  <dgm:constr type="ctrX" for="ch" forName="dot11" refType="w" fact="0.7816"/>
                  <dgm:constr type="ctrY" for="ch" forName="dot11" refType="h" fact="0.1763"/>
                  <dgm:constr type="w" for="ch" forName="dot11" refType="userD"/>
                  <dgm:constr type="h" for="ch" forName="dot11" refType="userD"/>
                  <dgm:constr type="ctrX" for="ch" forName="dotArrow1" refType="w" fact="0.7558"/>
                  <dgm:constr type="ctrY" for="ch" forName="dotArrow1" refType="h" fact="-0.0099"/>
                  <dgm:constr type="w" for="ch" forName="dotArrow1" refType="userD"/>
                  <dgm:constr type="h" for="ch" forName="dotArrow1" refType="userD"/>
                  <dgm:constr type="ctrX" for="ch" forName="dotArrow2" refType="w" fact="0.7725"/>
                  <dgm:constr type="ctrY" for="ch" forName="dotArrow2" refType="h" fact="-0.0239"/>
                  <dgm:constr type="w" for="ch" forName="dotArrow2" refType="userD"/>
                  <dgm:constr type="h" for="ch" forName="dotArrow2" refType="userD"/>
                  <dgm:constr type="ctrX" for="ch" forName="dotArrow3" refType="w" fact="0.7892"/>
                  <dgm:constr type="ctrY" for="ch" forName="dotArrow3" refType="h" fact="-0.0378"/>
                  <dgm:constr type="w" for="ch" forName="dotArrow3" refType="userD"/>
                  <dgm:constr type="h" for="ch" forName="dotArrow3" refType="userD"/>
                  <dgm:constr type="ctrX" for="ch" forName="dotArrow4" refType="w" fact="0.8058"/>
                  <dgm:constr type="ctrY" for="ch" forName="dotArrow4" refType="h" fact="-0.0239"/>
                  <dgm:constr type="w" for="ch" forName="dotArrow4" refType="userD"/>
                  <dgm:constr type="h" for="ch" forName="dotArrow4" refType="userD"/>
                  <dgm:constr type="ctrX" for="ch" forName="dotArrow5" refType="w" fact="0.8225"/>
                  <dgm:constr type="ctrY" for="ch" forName="dotArrow5" refType="h" fact="-0.0099"/>
                  <dgm:constr type="w" for="ch" forName="dotArrow5" refType="userD"/>
                  <dgm:constr type="h" for="ch" forName="dotArrow5" refType="userD"/>
                  <dgm:constr type="ctrX" for="ch" forName="dotArrow6" refType="w" fact="0.7892"/>
                  <dgm:constr type="ctrY" for="ch" forName="dotArrow6" refType="h" fact="-0.0084"/>
                  <dgm:constr type="w" for="ch" forName="dotArrow6" refType="userD"/>
                  <dgm:constr type="h" for="ch" forName="dotArrow6" refType="userD"/>
                  <dgm:constr type="ctrX" for="ch" forName="dotArrow7" refType="w" fact="0.7892"/>
                  <dgm:constr type="ctrY" for="ch" forName="dotArrow7" refType="h" fact="0.0211"/>
                  <dgm:constr type="w" for="ch" forName="dotArrow7" refType="userD"/>
                  <dgm:constr type="h" for="ch" forName="dotArrow7" refType="userD"/>
                  <dgm:constr type="l" for="ch" forName="parTx1" refType="w" fact="0.2915"/>
                  <dgm:constr type="t" for="ch" forName="parTx1" refType="h" fact="0.8845"/>
                  <dgm:constr type="w" for="ch" forName="parTx1" refType="w" fact="0.2396"/>
                  <dgm:constr type="h" for="ch" forName="parTx1" refType="h" fact="0.0704"/>
                  <dgm:constr type="ctrX" for="ch" forName="picture1" refType="w" fact="0.2806"/>
                  <dgm:constr type="ctrY" for="ch" forName="picture1" refType="h" fact="0.8769"/>
                  <dgm:constr type="w" for="ch" forName="picture1" refType="w" fact="0.1111"/>
                  <dgm:constr type="h" for="ch" forName="picture1" refType="h" fact="0.1218"/>
                  <dgm:constr type="l" for="ch" forName="parTx2" refType="w" fact="0.5172"/>
                  <dgm:constr type="t" for="ch" forName="parTx2" refType="h" fact="0.7946"/>
                  <dgm:constr type="w" for="ch" forName="parTx2" refType="w" fact="0.2396"/>
                  <dgm:constr type="h" for="ch" forName="parTx2" refType="h" fact="0.0704"/>
                  <dgm:constr type="ctrX" for="ch" forName="picture2" refType="w" fact="0.5063"/>
                  <dgm:constr type="ctrY" for="ch" forName="picture2" refType="h" fact="0.787"/>
                  <dgm:constr type="w" for="ch" forName="picture2" refType="w" fact="0.1111"/>
                  <dgm:constr type="h" for="ch" forName="picture2" refType="h" fact="0.1218"/>
                  <dgm:constr type="l" for="ch" forName="parTx3" refType="w" fact="0.6285"/>
                  <dgm:constr type="t" for="ch" forName="parTx3" refType="h" fact="0.672"/>
                  <dgm:constr type="w" for="ch" forName="parTx3" refType="w" fact="0.2396"/>
                  <dgm:constr type="h" for="ch" forName="parTx3" refType="h" fact="0.0704"/>
                  <dgm:constr type="ctrX" for="ch" forName="picture3" refType="w" fact="0.6176"/>
                  <dgm:constr type="ctrY" for="ch" forName="picture3" refType="h" fact="0.6644"/>
                  <dgm:constr type="w" for="ch" forName="picture3" refType="w" fact="0.1111"/>
                  <dgm:constr type="h" for="ch" forName="picture3" refType="h" fact="0.1218"/>
                  <dgm:constr type="l" for="ch" forName="parTx4" refType="w" fact="0.6994"/>
                  <dgm:constr type="t" for="ch" forName="parTx4" refType="h" fact="0.5369"/>
                  <dgm:constr type="w" for="ch" forName="parTx4" refType="w" fact="0.2396"/>
                  <dgm:constr type="h" for="ch" forName="parTx4" refType="h" fact="0.0704"/>
                  <dgm:constr type="ctrX" for="ch" forName="picture4" refType="w" fact="0.6885"/>
                  <dgm:constr type="ctrY" for="ch" forName="picture4" refType="h" fact="0.5294"/>
                  <dgm:constr type="w" for="ch" forName="picture4" refType="w" fact="0.1111"/>
                  <dgm:constr type="h" for="ch" forName="picture4" refType="h" fact="0.1218"/>
                  <dgm:constr type="l" for="ch" forName="parTx5" refType="w" fact="0.75"/>
                  <dgm:constr type="t" for="ch" forName="parTx5" refType="h" fact="0.394"/>
                  <dgm:constr type="w" for="ch" forName="parTx5" refType="w" fact="0.2396"/>
                  <dgm:constr type="h" for="ch" forName="parTx5" refType="h" fact="0.0704"/>
                  <dgm:constr type="ctrX" for="ch" forName="picture5" refType="w" fact="0.7391"/>
                  <dgm:constr type="ctrY" for="ch" forName="picture5" refType="h" fact="0.3864"/>
                  <dgm:constr type="w" for="ch" forName="picture5" refType="w" fact="0.1111"/>
                  <dgm:constr type="h" for="ch" forName="picture5" refType="h" fact="0.1218"/>
                  <dgm:constr type="l" for="ch" forName="parTx6" refType="w" fact="0.7788"/>
                  <dgm:constr type="t" for="ch" forName="parTx6" refType="h" fact="0.252"/>
                  <dgm:constr type="w" for="ch" forName="parTx6" refType="w" fact="0.2396"/>
                  <dgm:constr type="h" for="ch" forName="parTx6" refType="h" fact="0.0704"/>
                  <dgm:constr type="ctrX" for="ch" forName="picture6" refType="w" fact="0.7679"/>
                  <dgm:constr type="ctrY" for="ch" forName="picture6" refType="h" fact="0.2444"/>
                  <dgm:constr type="w" for="ch" forName="picture6" refType="w" fact="0.1111"/>
                  <dgm:constr type="h" for="ch" forName="picture6" refType="h" fact="0.1218"/>
                  <dgm:constr type="l" for="ch" forName="parTx7" refType="w" fact="0.7945"/>
                  <dgm:constr type="t" for="ch" forName="parTx7" refType="h" fact="0.1151"/>
                  <dgm:constr type="w" for="ch" forName="parTx7" refType="w" fact="0.2396"/>
                  <dgm:constr type="h" for="ch" forName="parTx7" refType="h" fact="0.0704"/>
                  <dgm:constr type="ctrX" for="ch" forName="picture7" refType="w" fact="0.7836"/>
                  <dgm:constr type="ctrY" for="ch" forName="picture7" refType="h" fact="0.1075"/>
                  <dgm:constr type="w" for="ch" forName="picture7" refType="w" fact="0.1111"/>
                  <dgm:constr type="h" for="ch" forName="picture7" refType="h" fact="0.1218"/>
                </dgm:constrLst>
              </dgm:else>
            </dgm:choose>
          </dgm:if>
          <dgm:else name="Name68">
            <dgm:choose name="Name69">
              <dgm:if name="Name70" axis="des" func="maxDepth" op="gt" val="1">
                <dgm:alg type="composite">
                  <dgm:param type="ar" val="1.2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primFontSz" for="ch" forName="desTx7" refType="primFontSz" refFor="ch" refForName="desTx1" op="equ"/>
                  <dgm:constr type="userD" refType="w" fact="0.0097"/>
                  <dgm:constr type="ctrX" for="ch" forName="dot1" refType="w" fact="0.6091"/>
                  <dgm:constr type="ctrY" for="ch" forName="dot1" refType="h" fact="0.8342"/>
                  <dgm:constr type="w" for="ch" forName="dot1" refType="userD"/>
                  <dgm:constr type="h" for="ch" forName="dot1" refType="userD"/>
                  <dgm:constr type="ctrX" for="ch" forName="dot2" refType="w" fact="0.6279"/>
                  <dgm:constr type="ctrY" for="ch" forName="dot2" refType="h" fact="0.8448"/>
                  <dgm:constr type="w" for="ch" forName="dot2" refType="userD"/>
                  <dgm:constr type="h" for="ch" forName="dot2" refType="userD"/>
                  <dgm:constr type="ctrX" for="ch" forName="dot3" refType="w" fact="0.647"/>
                  <dgm:constr type="ctrY" for="ch" forName="dot3" refType="h" fact="0.8539"/>
                  <dgm:constr type="w" for="ch" forName="dot3" refType="userD"/>
                  <dgm:constr type="h" for="ch" forName="dot3" refType="userD"/>
                  <dgm:constr type="ctrX" for="ch" forName="dot4" refType="w" fact="0.6663"/>
                  <dgm:constr type="ctrY" for="ch" forName="dot4" refType="h" fact="0.8615"/>
                  <dgm:constr type="w" for="ch" forName="dot4" refType="userD"/>
                  <dgm:constr type="h" for="ch" forName="dot4" refType="userD"/>
                  <dgm:constr type="ctrX" for="ch" forName="dot5" refType="w" fact="0.6858"/>
                  <dgm:constr type="ctrY" for="ch" forName="dot5" refType="h" fact="0.8676"/>
                  <dgm:constr type="w" for="ch" forName="dot5" refType="userD"/>
                  <dgm:constr type="h" for="ch" forName="dot5" refType="userD"/>
                  <dgm:constr type="ctrX" for="ch" forName="dot6" refType="w" fact="0.4912"/>
                  <dgm:constr type="ctrY" for="ch" forName="dot6" refType="h" fact="0.7255"/>
                  <dgm:constr type="w" for="ch" forName="dot6" refType="userD"/>
                  <dgm:constr type="h" for="ch" forName="dot6" refType="userD"/>
                  <dgm:constr type="ctrX" for="ch" forName="dot7" refType="w" fact="0.5074"/>
                  <dgm:constr type="ctrY" for="ch" forName="dot7" refType="h" fact="0.7454"/>
                  <dgm:constr type="w" for="ch" forName="dot7" refType="userD"/>
                  <dgm:constr type="h" for="ch" forName="dot7" refType="userD"/>
                  <dgm:constr type="ctrX" for="ch" forName="dot8" refType="w" fact="0.4164"/>
                  <dgm:constr type="ctrY" for="ch" forName="dot8" refType="h" fact="0.6026"/>
                  <dgm:constr type="w" for="ch" forName="dot8" refType="userD"/>
                  <dgm:constr type="h" for="ch" forName="dot8" refType="userD"/>
                  <dgm:constr type="ctrX" for="ch" forName="dot9" refType="w" fact="0.3629"/>
                  <dgm:constr type="ctrY" for="ch" forName="dot9" refType="h" fact="0.4632"/>
                  <dgm:constr type="w" for="ch" forName="dot9" refType="userD"/>
                  <dgm:constr type="h" for="ch" forName="dot9" refType="userD"/>
                  <dgm:constr type="ctrX" for="ch" forName="dot10" refType="w" fact="0.3299"/>
                  <dgm:constr type="ctrY" for="ch" forName="dot10" refType="h" fact="0.3187"/>
                  <dgm:constr type="w" for="ch" forName="dot10" refType="userD"/>
                  <dgm:constr type="h" for="ch" forName="dot10" refType="userD"/>
                  <dgm:constr type="ctrX" for="ch" forName="dot11" refType="w" fact="0.3147"/>
                  <dgm:constr type="ctrY" for="ch" forName="dot11" refType="h" fact="0.1763"/>
                  <dgm:constr type="w" for="ch" forName="dot11" refType="userD"/>
                  <dgm:constr type="h" for="ch" forName="dot11" refType="userD"/>
                  <dgm:constr type="ctrX" for="ch" forName="dotArrow1" refType="w" fact="0.3373"/>
                  <dgm:constr type="ctrY" for="ch" forName="dotArrow1" refType="h" fact="-0.0099"/>
                  <dgm:constr type="w" for="ch" forName="dotArrow1" refType="userD"/>
                  <dgm:constr type="h" for="ch" forName="dotArrow1" refType="userD"/>
                  <dgm:constr type="ctrX" for="ch" forName="dotArrow2" refType="w" fact="0.3227"/>
                  <dgm:constr type="ctrY" for="ch" forName="dotArrow2" refType="h" fact="-0.0239"/>
                  <dgm:constr type="w" for="ch" forName="dotArrow2" refType="userD"/>
                  <dgm:constr type="h" for="ch" forName="dotArrow2" refType="userD"/>
                  <dgm:constr type="ctrX" for="ch" forName="dotArrow3" refType="w" fact="0.3081"/>
                  <dgm:constr type="ctrY" for="ch" forName="dotArrow3" refType="h" fact="-0.0378"/>
                  <dgm:constr type="w" for="ch" forName="dotArrow3" refType="userD"/>
                  <dgm:constr type="h" for="ch" forName="dotArrow3" refType="userD"/>
                  <dgm:constr type="ctrX" for="ch" forName="dotArrow4" refType="w" fact="0.2935"/>
                  <dgm:constr type="ctrY" for="ch" forName="dotArrow4" refType="h" fact="-0.0239"/>
                  <dgm:constr type="w" for="ch" forName="dotArrow4" refType="userD"/>
                  <dgm:constr type="h" for="ch" forName="dotArrow4" refType="userD"/>
                  <dgm:constr type="ctrX" for="ch" forName="dotArrow5" refType="w" fact="0.2788"/>
                  <dgm:constr type="ctrY" for="ch" forName="dotArrow5" refType="h" fact="-0.0099"/>
                  <dgm:constr type="w" for="ch" forName="dotArrow5" refType="userD"/>
                  <dgm:constr type="h" for="ch" forName="dotArrow5" refType="userD"/>
                  <dgm:constr type="ctrX" for="ch" forName="dotArrow6" refType="w" fact="0.3081"/>
                  <dgm:constr type="ctrY" for="ch" forName="dotArrow6" refType="h" fact="-0.0084"/>
                  <dgm:constr type="w" for="ch" forName="dotArrow6" refType="userD"/>
                  <dgm:constr type="h" for="ch" forName="dotArrow6" refType="userD"/>
                  <dgm:constr type="ctrX" for="ch" forName="dotArrow7" refType="w" fact="0.3081"/>
                  <dgm:constr type="ctrY" for="ch" forName="dotArrow7" refType="h" fact="0.0211"/>
                  <dgm:constr type="w" for="ch" forName="dotArrow7" refType="userD"/>
                  <dgm:constr type="h" for="ch" forName="dotArrow7" refType="userD"/>
                  <dgm:constr type="r" for="ch" forName="parTx1" refType="w" fact="0.7444"/>
                  <dgm:constr type="t" for="ch" forName="parTx1" refType="h" fact="0.8856"/>
                  <dgm:constr type="w" for="ch" forName="parTx1" refType="w" fact="0.2101"/>
                  <dgm:constr type="h" for="ch" forName="parTx1" refType="h" fact="0.0704"/>
                  <dgm:constr type="ctrX" for="ch" forName="picture1" refType="w" fact="0.754"/>
                  <dgm:constr type="ctrY" for="ch" forName="picture1" refType="h" fact="0.8769"/>
                  <dgm:constr type="w" for="ch" forName="picture1" refType="w" fact="0.0974"/>
                  <dgm:constr type="h" for="ch" forName="picture1" refType="h" fact="0.1218"/>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5465"/>
                  <dgm:constr type="t" for="ch" forName="parTx2" refType="h" fact="0.7956"/>
                  <dgm:constr type="w" for="ch" forName="parTx2" refType="w" fact="0.2101"/>
                  <dgm:constr type="h" for="ch" forName="parTx2" refType="h" fact="0.0704"/>
                  <dgm:constr type="ctrX" for="ch" forName="picture2" refType="w" fact="0.5561"/>
                  <dgm:constr type="ctrY" for="ch" forName="picture2" refType="h" fact="0.787"/>
                  <dgm:constr type="w" for="ch" forName="picture2" refType="w" fact="0.0974"/>
                  <dgm:constr type="h" for="ch" forName="picture2" refType="h" fact="0.1218"/>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489"/>
                  <dgm:constr type="t" for="ch" forName="parTx3" refType="h" fact="0.673"/>
                  <dgm:constr type="w" for="ch" forName="parTx3" refType="w" fact="0.2101"/>
                  <dgm:constr type="h" for="ch" forName="parTx3" refType="h" fact="0.0704"/>
                  <dgm:constr type="ctrX" for="ch" forName="picture3" refType="w" fact="0.4585"/>
                  <dgm:constr type="ctrY" for="ch" forName="picture3" refType="h" fact="0.6644"/>
                  <dgm:constr type="w" for="ch" forName="picture3" refType="w" fact="0.0974"/>
                  <dgm:constr type="h" for="ch" forName="picture3" refType="h" fact="0.1218"/>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3868"/>
                  <dgm:constr type="t" for="ch" forName="parTx4" refType="h" fact="0.538"/>
                  <dgm:constr type="w" for="ch" forName="parTx4" refType="w" fact="0.2101"/>
                  <dgm:constr type="h" for="ch" forName="parTx4" refType="h" fact="0.0704"/>
                  <dgm:constr type="ctrX" for="ch" forName="picture4" refType="w" fact="0.3963"/>
                  <dgm:constr type="ctrY" for="ch" forName="picture4" refType="h" fact="0.5294"/>
                  <dgm:constr type="w" for="ch" forName="picture4" refType="w" fact="0.0974"/>
                  <dgm:constr type="h" for="ch" forName="picture4" refType="h" fact="0.1218"/>
                  <dgm:constr type="r" for="ch" forName="desTx4" refType="l" refFor="ch" refForName="parTx4"/>
                  <dgm:constr type="l" for="ch" forName="desTx4"/>
                  <dgm:constr type="t" for="ch" forName="desTx4" refType="t" refFor="ch" refForName="parTx4"/>
                  <dgm:constr type="h" for="ch" forName="desTx4" refType="h" refFor="ch" refForName="parTx4"/>
                  <dgm:constr type="r" for="ch" forName="parTx5" refType="w" fact="0.3424"/>
                  <dgm:constr type="t" for="ch" forName="parTx5" refType="h" fact="0.3951"/>
                  <dgm:constr type="w" for="ch" forName="parTx5" refType="w" fact="0.2101"/>
                  <dgm:constr type="h" for="ch" forName="parTx5" refType="h" fact="0.0704"/>
                  <dgm:constr type="ctrX" for="ch" forName="picture5" refType="w" fact="0.352"/>
                  <dgm:constr type="ctrY" for="ch" forName="picture5" refType="h" fact="0.3864"/>
                  <dgm:constr type="w" for="ch" forName="picture5" refType="w" fact="0.0974"/>
                  <dgm:constr type="h" for="ch" forName="picture5" refType="h" fact="0.1218"/>
                  <dgm:constr type="r" for="ch" forName="desTx5" refType="l" refFor="ch" refForName="parTx5"/>
                  <dgm:constr type="l" for="ch" forName="desTx5"/>
                  <dgm:constr type="t" for="ch" forName="desTx5" refType="t" refFor="ch" refForName="parTx5"/>
                  <dgm:constr type="h" for="ch" forName="desTx5" refType="h" refFor="ch" refForName="parTx5"/>
                  <dgm:constr type="r" for="ch" forName="parTx6" refType="w" fact="0.3172"/>
                  <dgm:constr type="t" for="ch" forName="parTx6" refType="h" fact="0.2531"/>
                  <dgm:constr type="w" for="ch" forName="parTx6" refType="w" fact="0.2101"/>
                  <dgm:constr type="h" for="ch" forName="parTx6" refType="h" fact="0.0704"/>
                  <dgm:constr type="ctrX" for="ch" forName="picture6" refType="w" fact="0.3267"/>
                  <dgm:constr type="ctrY" for="ch" forName="picture6" refType="h" fact="0.2444"/>
                  <dgm:constr type="w" for="ch" forName="picture6" refType="w" fact="0.0974"/>
                  <dgm:constr type="h" for="ch" forName="picture6" refType="h" fact="0.1218"/>
                  <dgm:constr type="r" for="ch" forName="desTx6" refType="l" refFor="ch" refForName="parTx6"/>
                  <dgm:constr type="l" for="ch" forName="desTx6"/>
                  <dgm:constr type="t" for="ch" forName="desTx6" refType="t" refFor="ch" refForName="parTx6"/>
                  <dgm:constr type="h" for="ch" forName="desTx6" refType="h" refFor="ch" refForName="parTx6"/>
                  <dgm:constr type="r" for="ch" forName="parTx7" refType="w" fact="0.3034"/>
                  <dgm:constr type="t" for="ch" forName="parTx7" refType="h" fact="0.1162"/>
                  <dgm:constr type="w" for="ch" forName="parTx7" refType="w" fact="0.2101"/>
                  <dgm:constr type="h" for="ch" forName="parTx7" refType="h" fact="0.0704"/>
                  <dgm:constr type="ctrX" for="ch" forName="picture7" refType="w" fact="0.3129"/>
                  <dgm:constr type="ctrY" for="ch" forName="picture7" refType="h" fact="0.1075"/>
                  <dgm:constr type="w" for="ch" forName="picture7" refType="w" fact="0.0974"/>
                  <dgm:constr type="h" for="ch" forName="picture7" refType="h" fact="0.1218"/>
                  <dgm:constr type="r" for="ch" forName="desTx7" refType="l" refFor="ch" refForName="parTx7"/>
                  <dgm:constr type="l" for="ch" forName="desTx7"/>
                  <dgm:constr type="t" for="ch" forName="desTx7" refType="t" refFor="ch" refForName="parTx7"/>
                  <dgm:constr type="h" for="ch" forName="desTx7" refType="h" refFor="ch" refForName="parTx7"/>
                </dgm:constrLst>
              </dgm:if>
              <dgm:else name="Name71">
                <dgm:alg type="composite">
                  <dgm:param type="ar" val="1.096"/>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userD" refType="w" fact="0.0111"/>
                  <dgm:constr type="ctrX" for="ch" forName="dot1" refType="w" fact="0.5541"/>
                  <dgm:constr type="ctrY" for="ch" forName="dot1" refType="h" fact="0.8342"/>
                  <dgm:constr type="w" for="ch" forName="dot1" refType="userD"/>
                  <dgm:constr type="h" for="ch" forName="dot1" refType="userD"/>
                  <dgm:constr type="ctrX" for="ch" forName="dot2" refType="w" fact="0.5756"/>
                  <dgm:constr type="ctrY" for="ch" forName="dot2" refType="h" fact="0.8448"/>
                  <dgm:constr type="w" for="ch" forName="dot2" refType="userD"/>
                  <dgm:constr type="h" for="ch" forName="dot2" refType="userD"/>
                  <dgm:constr type="ctrX" for="ch" forName="dot3" refType="w" fact="0.5974"/>
                  <dgm:constr type="ctrY" for="ch" forName="dot3" refType="h" fact="0.8539"/>
                  <dgm:constr type="w" for="ch" forName="dot3" refType="userD"/>
                  <dgm:constr type="h" for="ch" forName="dot3" refType="userD"/>
                  <dgm:constr type="ctrX" for="ch" forName="dot4" refType="w" fact="0.6194"/>
                  <dgm:constr type="ctrY" for="ch" forName="dot4" refType="h" fact="0.8615"/>
                  <dgm:constr type="w" for="ch" forName="dot4" refType="userD"/>
                  <dgm:constr type="h" for="ch" forName="dot4" refType="userD"/>
                  <dgm:constr type="ctrX" for="ch" forName="dot5" refType="w" fact="0.6416"/>
                  <dgm:constr type="ctrY" for="ch" forName="dot5" refType="h" fact="0.8676"/>
                  <dgm:constr type="w" for="ch" forName="dot5" refType="userD"/>
                  <dgm:constr type="h" for="ch" forName="dot5" refType="userD"/>
                  <dgm:constr type="ctrX" for="ch" forName="dot6" refType="w" fact="0.4197"/>
                  <dgm:constr type="ctrY" for="ch" forName="dot6" refType="h" fact="0.7255"/>
                  <dgm:constr type="w" for="ch" forName="dot6" refType="userD"/>
                  <dgm:constr type="h" for="ch" forName="dot6" refType="userD"/>
                  <dgm:constr type="ctrX" for="ch" forName="dot7" refType="w" fact="0.4382"/>
                  <dgm:constr type="ctrY" for="ch" forName="dot7" refType="h" fact="0.7454"/>
                  <dgm:constr type="w" for="ch" forName="dot7" refType="userD"/>
                  <dgm:constr type="h" for="ch" forName="dot7" refType="userD"/>
                  <dgm:constr type="ctrX" for="ch" forName="dot8" refType="w" fact="0.3344"/>
                  <dgm:constr type="ctrY" for="ch" forName="dot8" refType="h" fact="0.6026"/>
                  <dgm:constr type="w" for="ch" forName="dot8" refType="userD"/>
                  <dgm:constr type="h" for="ch" forName="dot8" refType="userD"/>
                  <dgm:constr type="ctrX" for="ch" forName="dot9" refType="w" fact="0.2734"/>
                  <dgm:constr type="ctrY" for="ch" forName="dot9" refType="h" fact="0.4632"/>
                  <dgm:constr type="w" for="ch" forName="dot9" refType="userD"/>
                  <dgm:constr type="h" for="ch" forName="dot9" refType="userD"/>
                  <dgm:constr type="ctrX" for="ch" forName="dot10" refType="w" fact="0.2357"/>
                  <dgm:constr type="ctrY" for="ch" forName="dot10" refType="h" fact="0.3187"/>
                  <dgm:constr type="w" for="ch" forName="dot10" refType="userD"/>
                  <dgm:constr type="h" for="ch" forName="dot10" refType="userD"/>
                  <dgm:constr type="ctrX" for="ch" forName="dot11" refType="w" fact="0.2184"/>
                  <dgm:constr type="ctrY" for="ch" forName="dot11" refType="h" fact="0.1763"/>
                  <dgm:constr type="w" for="ch" forName="dot11" refType="userD"/>
                  <dgm:constr type="h" for="ch" forName="dot11" refType="userD"/>
                  <dgm:constr type="ctrX" for="ch" forName="dotArrow1" refType="w" fact="0.2442"/>
                  <dgm:constr type="ctrY" for="ch" forName="dotArrow1" refType="h" fact="-0.0099"/>
                  <dgm:constr type="w" for="ch" forName="dotArrow1" refType="userD"/>
                  <dgm:constr type="h" for="ch" forName="dotArrow1" refType="userD"/>
                  <dgm:constr type="ctrX" for="ch" forName="dotArrow2" refType="w" fact="0.2275"/>
                  <dgm:constr type="ctrY" for="ch" forName="dotArrow2" refType="h" fact="-0.0239"/>
                  <dgm:constr type="w" for="ch" forName="dotArrow2" refType="userD"/>
                  <dgm:constr type="h" for="ch" forName="dotArrow2" refType="userD"/>
                  <dgm:constr type="ctrX" for="ch" forName="dotArrow3" refType="w" fact="0.2108"/>
                  <dgm:constr type="ctrY" for="ch" forName="dotArrow3" refType="h" fact="-0.0378"/>
                  <dgm:constr type="w" for="ch" forName="dotArrow3" refType="userD"/>
                  <dgm:constr type="h" for="ch" forName="dotArrow3" refType="userD"/>
                  <dgm:constr type="ctrX" for="ch" forName="dotArrow4" refType="w" fact="0.1942"/>
                  <dgm:constr type="ctrY" for="ch" forName="dotArrow4" refType="h" fact="-0.0239"/>
                  <dgm:constr type="w" for="ch" forName="dotArrow4" refType="userD"/>
                  <dgm:constr type="h" for="ch" forName="dotArrow4" refType="userD"/>
                  <dgm:constr type="ctrX" for="ch" forName="dotArrow5" refType="w" fact="0.1775"/>
                  <dgm:constr type="ctrY" for="ch" forName="dotArrow5" refType="h" fact="-0.0099"/>
                  <dgm:constr type="w" for="ch" forName="dotArrow5" refType="userD"/>
                  <dgm:constr type="h" for="ch" forName="dotArrow5" refType="userD"/>
                  <dgm:constr type="ctrX" for="ch" forName="dotArrow6" refType="w" fact="0.2108"/>
                  <dgm:constr type="ctrY" for="ch" forName="dotArrow6" refType="h" fact="-0.0084"/>
                  <dgm:constr type="w" for="ch" forName="dotArrow6" refType="userD"/>
                  <dgm:constr type="h" for="ch" forName="dotArrow6" refType="userD"/>
                  <dgm:constr type="ctrX" for="ch" forName="dotArrow7" refType="w" fact="0.2108"/>
                  <dgm:constr type="ctrY" for="ch" forName="dotArrow7" refType="h" fact="0.0211"/>
                  <dgm:constr type="w" for="ch" forName="dotArrow7" refType="userD"/>
                  <dgm:constr type="h" for="ch" forName="dotArrow7" refType="userD"/>
                  <dgm:constr type="r" for="ch" forName="parTx1" refType="w" fact="0.7085"/>
                  <dgm:constr type="t" for="ch" forName="parTx1" refType="h" fact="0.8845"/>
                  <dgm:constr type="w" for="ch" forName="parTx1" refType="w" fact="0.2396"/>
                  <dgm:constr type="h" for="ch" forName="parTx1" refType="h" fact="0.0704"/>
                  <dgm:constr type="ctrX" for="ch" forName="picture1" refType="w" fact="0.7194"/>
                  <dgm:constr type="ctrY" for="ch" forName="picture1" refType="h" fact="0.8769"/>
                  <dgm:constr type="w" for="ch" forName="picture1" refType="w" fact="0.1111"/>
                  <dgm:constr type="h" for="ch" forName="picture1" refType="h" fact="0.1218"/>
                  <dgm:constr type="r" for="ch" forName="parTx2" refType="w" fact="0.4828"/>
                  <dgm:constr type="t" for="ch" forName="parTx2" refType="h" fact="0.7946"/>
                  <dgm:constr type="w" for="ch" forName="parTx2" refType="w" fact="0.2396"/>
                  <dgm:constr type="h" for="ch" forName="parTx2" refType="h" fact="0.0704"/>
                  <dgm:constr type="ctrX" for="ch" forName="picture2" refType="w" fact="0.4937"/>
                  <dgm:constr type="ctrY" for="ch" forName="picture2" refType="h" fact="0.787"/>
                  <dgm:constr type="w" for="ch" forName="picture2" refType="w" fact="0.1111"/>
                  <dgm:constr type="h" for="ch" forName="picture2" refType="h" fact="0.1218"/>
                  <dgm:constr type="r" for="ch" forName="parTx3" refType="w" fact="0.3715"/>
                  <dgm:constr type="t" for="ch" forName="parTx3" refType="h" fact="0.672"/>
                  <dgm:constr type="w" for="ch" forName="parTx3" refType="w" fact="0.2396"/>
                  <dgm:constr type="h" for="ch" forName="parTx3" refType="h" fact="0.0704"/>
                  <dgm:constr type="ctrX" for="ch" forName="picture3" refType="w" fact="0.3824"/>
                  <dgm:constr type="ctrY" for="ch" forName="picture3" refType="h" fact="0.6644"/>
                  <dgm:constr type="w" for="ch" forName="picture3" refType="w" fact="0.1111"/>
                  <dgm:constr type="h" for="ch" forName="picture3" refType="h" fact="0.1218"/>
                  <dgm:constr type="r" for="ch" forName="parTx4" refType="w" fact="0.3006"/>
                  <dgm:constr type="t" for="ch" forName="parTx4" refType="h" fact="0.5369"/>
                  <dgm:constr type="w" for="ch" forName="parTx4" refType="w" fact="0.2396"/>
                  <dgm:constr type="h" for="ch" forName="parTx4" refType="h" fact="0.0704"/>
                  <dgm:constr type="ctrX" for="ch" forName="picture4" refType="w" fact="0.3115"/>
                  <dgm:constr type="ctrY" for="ch" forName="picture4" refType="h" fact="0.5294"/>
                  <dgm:constr type="w" for="ch" forName="picture4" refType="w" fact="0.1111"/>
                  <dgm:constr type="h" for="ch" forName="picture4" refType="h" fact="0.1218"/>
                  <dgm:constr type="r" for="ch" forName="parTx5" refType="w" fact="0.25"/>
                  <dgm:constr type="t" for="ch" forName="parTx5" refType="h" fact="0.394"/>
                  <dgm:constr type="w" for="ch" forName="parTx5" refType="w" fact="0.2396"/>
                  <dgm:constr type="h" for="ch" forName="parTx5" refType="h" fact="0.0704"/>
                  <dgm:constr type="ctrX" for="ch" forName="picture5" refType="w" fact="0.2609"/>
                  <dgm:constr type="ctrY" for="ch" forName="picture5" refType="h" fact="0.3864"/>
                  <dgm:constr type="w" for="ch" forName="picture5" refType="w" fact="0.1111"/>
                  <dgm:constr type="h" for="ch" forName="picture5" refType="h" fact="0.1218"/>
                  <dgm:constr type="r" for="ch" forName="parTx6" refType="w" fact="0.2212"/>
                  <dgm:constr type="t" for="ch" forName="parTx6" refType="h" fact="0.252"/>
                  <dgm:constr type="w" for="ch" forName="parTx6" refType="w" fact="0.2396"/>
                  <dgm:constr type="h" for="ch" forName="parTx6" refType="h" fact="0.0704"/>
                  <dgm:constr type="ctrX" for="ch" forName="picture6" refType="w" fact="0.2321"/>
                  <dgm:constr type="ctrY" for="ch" forName="picture6" refType="h" fact="0.2444"/>
                  <dgm:constr type="w" for="ch" forName="picture6" refType="w" fact="0.1111"/>
                  <dgm:constr type="h" for="ch" forName="picture6" refType="h" fact="0.1218"/>
                  <dgm:constr type="r" for="ch" forName="parTx7" refType="w" fact="0.2055"/>
                  <dgm:constr type="t" for="ch" forName="parTx7" refType="h" fact="0.1151"/>
                  <dgm:constr type="w" for="ch" forName="parTx7" refType="w" fact="0.2396"/>
                  <dgm:constr type="h" for="ch" forName="parTx7" refType="h" fact="0.0704"/>
                  <dgm:constr type="ctrX" for="ch" forName="picture7" refType="w" fact="0.2164"/>
                  <dgm:constr type="ctrY" for="ch" forName="picture7" refType="h" fact="0.1075"/>
                  <dgm:constr type="w" for="ch" forName="picture7" refType="w" fact="0.1111"/>
                  <dgm:constr type="h" for="ch" forName="picture7" refType="h" fact="0.1218"/>
                </dgm:constrLst>
              </dgm:else>
            </dgm:choose>
          </dgm:else>
        </dgm:choose>
      </dgm:else>
    </dgm:choose>
    <dgm:forEach name="wrapper" axis="self" ptType="parTrans">
      <dgm:forEach name="wrapper2" axis="self" ptType="sibTrans" st="2">
        <dgm:forEach name="imageRepeat" axis="self">
          <dgm:layoutNode name="imageRepeatNode" styleLbl="fgImgPlace1">
            <dgm:alg type="sp"/>
            <dgm:shape xmlns:r="http://schemas.openxmlformats.org/officeDocument/2006/relationships" type="ellipse" r:blip="" blipPhldr="1">
              <dgm:adjLst/>
            </dgm:shape>
            <dgm:presOf axis="self"/>
          </dgm:layoutNode>
        </dgm:forEach>
      </dgm:forEach>
    </dgm:forEach>
    <dgm:choose name="Name72">
      <dgm:if name="Name73" axis="ch" ptType="node" func="cnt" op="gte" val="2">
        <dgm:layoutNode name="dot1" styleLbl="alignNode1">
          <dgm:alg type="sp"/>
          <dgm:shape xmlns:r="http://schemas.openxmlformats.org/officeDocument/2006/relationships" type="ellipse" r:blip="">
            <dgm:adjLst/>
          </dgm:shape>
          <dgm:presOf/>
        </dgm:layoutNode>
        <dgm:layoutNode name="dot2" styleLbl="alignNode1">
          <dgm:alg type="sp"/>
          <dgm:shape xmlns:r="http://schemas.openxmlformats.org/officeDocument/2006/relationships" type="ellipse" r:blip="">
            <dgm:adjLst/>
          </dgm:shape>
          <dgm:presOf/>
        </dgm:layoutNode>
        <dgm:layoutNode name="dot3" styleLbl="alignNode1">
          <dgm:alg type="sp"/>
          <dgm:shape xmlns:r="http://schemas.openxmlformats.org/officeDocument/2006/relationships" type="ellipse" r:blip="">
            <dgm:adjLst/>
          </dgm:shape>
          <dgm:presOf/>
        </dgm:layoutNode>
      </dgm:if>
      <dgm:else name="Name74"/>
    </dgm:choose>
    <dgm:choose name="Name75">
      <dgm:if name="Name76" axis="ch" ptType="node" func="cnt" op="gte" val="3">
        <dgm:layoutNode name="dot4" styleLbl="alignNode1">
          <dgm:alg type="sp"/>
          <dgm:shape xmlns:r="http://schemas.openxmlformats.org/officeDocument/2006/relationships" type="ellipse" r:blip="">
            <dgm:adjLst/>
          </dgm:shape>
          <dgm:presOf/>
        </dgm:layoutNode>
        <dgm:layoutNode name="dot5" styleLbl="alignNode1">
          <dgm:alg type="sp"/>
          <dgm:shape xmlns:r="http://schemas.openxmlformats.org/officeDocument/2006/relationships" type="ellipse" r:blip="">
            <dgm:adjLst/>
          </dgm:shape>
          <dgm:presOf/>
        </dgm:layoutNode>
      </dgm:if>
      <dgm:else name="Name77"/>
    </dgm:choose>
    <dgm:choose name="Name78">
      <dgm:if name="Name79" axis="ch" ptType="node" func="cnt" op="gte" val="4">
        <dgm:layoutNode name="dot6" styleLbl="alignNode1">
          <dgm:alg type="sp"/>
          <dgm:shape xmlns:r="http://schemas.openxmlformats.org/officeDocument/2006/relationships" type="ellipse" r:blip="">
            <dgm:adjLst/>
          </dgm:shape>
          <dgm:presOf/>
        </dgm:layoutNode>
      </dgm:if>
      <dgm:else name="Name80"/>
    </dgm:choose>
    <dgm:choose name="Name81">
      <dgm:if name="Name82" axis="ch" ptType="node" func="cnt" op="gte" val="5">
        <dgm:layoutNode name="dot7" styleLbl="alignNode1">
          <dgm:alg type="sp"/>
          <dgm:shape xmlns:r="http://schemas.openxmlformats.org/officeDocument/2006/relationships" type="ellipse" r:blip="">
            <dgm:adjLst/>
          </dgm:shape>
          <dgm:presOf/>
        </dgm:layoutNode>
        <dgm:layoutNode name="dot8" styleLbl="alignNode1">
          <dgm:alg type="sp"/>
          <dgm:shape xmlns:r="http://schemas.openxmlformats.org/officeDocument/2006/relationships" type="ellipse" r:blip="">
            <dgm:adjLst/>
          </dgm:shape>
          <dgm:presOf/>
        </dgm:layoutNode>
      </dgm:if>
      <dgm:else name="Name83"/>
    </dgm:choose>
    <dgm:choose name="Name84">
      <dgm:if name="Name85" axis="ch" ptType="node" func="cnt" op="gte" val="6">
        <dgm:layoutNode name="dot9" styleLbl="alignNode1">
          <dgm:alg type="sp"/>
          <dgm:shape xmlns:r="http://schemas.openxmlformats.org/officeDocument/2006/relationships" type="ellipse" r:blip="">
            <dgm:adjLst/>
          </dgm:shape>
          <dgm:presOf/>
        </dgm:layoutNode>
        <dgm:layoutNode name="dot10" styleLbl="alignNode1">
          <dgm:alg type="sp"/>
          <dgm:shape xmlns:r="http://schemas.openxmlformats.org/officeDocument/2006/relationships" type="ellipse" r:blip="">
            <dgm:adjLst/>
          </dgm:shape>
          <dgm:presOf/>
        </dgm:layoutNode>
      </dgm:if>
      <dgm:else name="Name86"/>
    </dgm:choose>
    <dgm:choose name="Name87">
      <dgm:if name="Name88" axis="ch" ptType="node" func="cnt" op="gte" val="7">
        <dgm:layoutNode name="dot11" styleLbl="alignNode1">
          <dgm:alg type="sp"/>
          <dgm:shape xmlns:r="http://schemas.openxmlformats.org/officeDocument/2006/relationships" type="ellipse" r:blip="">
            <dgm:adjLst/>
          </dgm:shape>
          <dgm:presOf/>
        </dgm:layoutNode>
      </dgm:if>
      <dgm:else name="Name89"/>
    </dgm:choose>
    <dgm:choose name="Name90">
      <dgm:if name="Name91" axis="ch" ptType="node" func="cnt" op="gte" val="2">
        <dgm:layoutNode name="dotArrow1" styleLbl="alignNode1">
          <dgm:alg type="sp"/>
          <dgm:shape xmlns:r="http://schemas.openxmlformats.org/officeDocument/2006/relationships" type="ellipse" r:blip="">
            <dgm:adjLst/>
          </dgm:shape>
          <dgm:presOf/>
        </dgm:layoutNode>
        <dgm:layoutNode name="dotArrow2" styleLbl="alignNode1">
          <dgm:alg type="sp"/>
          <dgm:shape xmlns:r="http://schemas.openxmlformats.org/officeDocument/2006/relationships" type="ellipse" r:blip="">
            <dgm:adjLst/>
          </dgm:shape>
          <dgm:presOf/>
        </dgm:layoutNode>
        <dgm:layoutNode name="dotArrow3" styleLbl="alignNode1">
          <dgm:alg type="sp"/>
          <dgm:shape xmlns:r="http://schemas.openxmlformats.org/officeDocument/2006/relationships" type="ellipse" r:blip="">
            <dgm:adjLst/>
          </dgm:shape>
          <dgm:presOf/>
        </dgm:layoutNode>
        <dgm:layoutNode name="dotArrow4" styleLbl="alignNode1">
          <dgm:alg type="sp"/>
          <dgm:shape xmlns:r="http://schemas.openxmlformats.org/officeDocument/2006/relationships" type="ellipse" r:blip="">
            <dgm:adjLst/>
          </dgm:shape>
          <dgm:presOf/>
        </dgm:layoutNode>
        <dgm:layoutNode name="dotArrow5" styleLbl="alignNode1">
          <dgm:alg type="sp"/>
          <dgm:shape xmlns:r="http://schemas.openxmlformats.org/officeDocument/2006/relationships" type="ellipse" r:blip="">
            <dgm:adjLst/>
          </dgm:shape>
          <dgm:presOf/>
        </dgm:layoutNode>
        <dgm:layoutNode name="dotArrow6" styleLbl="alignNode1">
          <dgm:alg type="sp"/>
          <dgm:shape xmlns:r="http://schemas.openxmlformats.org/officeDocument/2006/relationships" type="ellipse" r:blip="">
            <dgm:adjLst/>
          </dgm:shape>
          <dgm:presOf/>
        </dgm:layoutNode>
        <dgm:layoutNode name="dotArrow7" styleLbl="alignNode1">
          <dgm:alg type="sp"/>
          <dgm:shape xmlns:r="http://schemas.openxmlformats.org/officeDocument/2006/relationships" type="ellipse" r:blip="">
            <dgm:adjLst/>
          </dgm:shape>
          <dgm:presOf/>
        </dgm:layoutNode>
      </dgm:if>
      <dgm:else name="Name92"/>
    </dgm:choose>
    <dgm:forEach name="Name93" axis="ch" ptType="node" cnt="1">
      <dgm:layoutNode name="parTx1">
        <dgm:choose name="Name94">
          <dgm:if name="Name95" func="var" arg="dir" op="equ" val="norm">
            <dgm:alg type="tx">
              <dgm:param type="parTxLTRAlign" val="l"/>
              <dgm:param type="parTxRTLAlign" val="r"/>
            </dgm:alg>
          </dgm:if>
          <dgm:else name="Name96">
            <dgm:alg type="tx">
              <dgm:param type="parTxLTRAlign" val="r"/>
              <dgm:param type="parTxRTLAlign" val="l"/>
            </dgm:alg>
          </dgm:else>
        </dgm:choose>
        <dgm:shape xmlns:r="http://schemas.openxmlformats.org/officeDocument/2006/relationships" type="roundRect" r:blip="">
          <dgm:adjLst/>
        </dgm:shape>
        <dgm:presOf axis="self" ptType="node"/>
        <dgm:choose name="Name97">
          <dgm:if name="Name98" func="var" arg="dir" op="equ" val="norm">
            <dgm:constrLst>
              <dgm:constr type="lMarg" refType="w" fact="0.6"/>
              <dgm:constr type="rMarg" refType="primFontSz" fact="0.3"/>
              <dgm:constr type="tMarg" refType="primFontSz" fact="0.3"/>
              <dgm:constr type="bMarg" refType="primFontSz" fact="0.3"/>
            </dgm:constrLst>
          </dgm:if>
          <dgm:else name="Name99">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00">
        <dgm:if name="Name101" axis="ch" ptType="node" func="cnt" op="gte" val="1">
          <dgm:layoutNode name="desTx1" styleLbl="revTx">
            <dgm:varLst>
              <dgm:bulletEnabled val="1"/>
            </dgm:varLst>
            <dgm:choose name="Name102">
              <dgm:if name="Name103" func="var" arg="dir" op="equ" val="norm">
                <dgm:choose name="Name104">
                  <dgm:if name="Name105" axis="ch" ptType="node" func="cnt" op="gte" val="2">
                    <dgm:alg type="tx">
                      <dgm:param type="parTxLTRAlign" val="l"/>
                      <dgm:param type="parTxRTLAlign" val="l"/>
                      <dgm:param type="stBulletLvl" val="1"/>
                    </dgm:alg>
                  </dgm:if>
                  <dgm:else name="Name106">
                    <dgm:alg type="tx">
                      <dgm:param type="parTxLTRAlign" val="l"/>
                      <dgm:param type="parTxRTLAlign" val="l"/>
                    </dgm:alg>
                  </dgm:else>
                </dgm:choose>
              </dgm:if>
              <dgm:else name="Name107">
                <dgm:choose name="Name108">
                  <dgm:if name="Name109" axis="ch" ptType="node" func="cnt" op="gte" val="2">
                    <dgm:alg type="tx">
                      <dgm:param type="parTxLTRAlign" val="r"/>
                      <dgm:param type="parTxRTLAlign" val="r"/>
                      <dgm:param type="shpTxLTRAlignCh" val="r"/>
                      <dgm:param type="shpTxRTLAlignCh" val="r"/>
                      <dgm:param type="stBulletLvl" val="1"/>
                    </dgm:alg>
                  </dgm:if>
                  <dgm:else name="Name110">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11"/>
      </dgm:choose>
    </dgm:forEach>
    <dgm:forEach name="Name112" axis="ch" ptType="sibTrans" hideLastTrans="0" cnt="1">
      <dgm:layoutNode name="picture1">
        <dgm:alg type="sp"/>
        <dgm:shape xmlns:r="http://schemas.openxmlformats.org/officeDocument/2006/relationships" r:blip="">
          <dgm:adjLst/>
        </dgm:shape>
        <dgm:presOf/>
        <dgm:constrLst/>
        <dgm:forEach name="Name113" ref="imageRepeat"/>
      </dgm:layoutNode>
    </dgm:forEach>
    <dgm:forEach name="Name114" axis="ch" ptType="node" st="2" cnt="1">
      <dgm:layoutNode name="parTx2">
        <dgm:choose name="Name115">
          <dgm:if name="Name116" func="var" arg="dir" op="equ" val="norm">
            <dgm:alg type="tx">
              <dgm:param type="parTxLTRAlign" val="l"/>
              <dgm:param type="parTxRTLAlign" val="r"/>
            </dgm:alg>
          </dgm:if>
          <dgm:else name="Name117">
            <dgm:alg type="tx">
              <dgm:param type="parTxLTRAlign" val="r"/>
              <dgm:param type="parTxRTLAlign" val="l"/>
            </dgm:alg>
          </dgm:else>
        </dgm:choose>
        <dgm:shape xmlns:r="http://schemas.openxmlformats.org/officeDocument/2006/relationships" type="roundRect" r:blip="">
          <dgm:adjLst/>
        </dgm:shape>
        <dgm:presOf axis="self" ptType="node"/>
        <dgm:choose name="Name118">
          <dgm:if name="Name119" func="var" arg="dir" op="equ" val="norm">
            <dgm:constrLst>
              <dgm:constr type="lMarg" refType="w" fact="0.6"/>
              <dgm:constr type="rMarg" refType="primFontSz" fact="0.3"/>
              <dgm:constr type="tMarg" refType="primFontSz" fact="0.3"/>
              <dgm:constr type="bMarg" refType="primFontSz" fact="0.3"/>
            </dgm:constrLst>
          </dgm:if>
          <dgm:else name="Name120">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21">
        <dgm:if name="Name122" axis="ch" ptType="node" func="cnt" op="gte" val="1">
          <dgm:layoutNode name="desTx2" styleLbl="revTx">
            <dgm:varLst>
              <dgm:bulletEnabled val="1"/>
            </dgm:varLst>
            <dgm:choose name="Name123">
              <dgm:if name="Name124" func="var" arg="dir" op="equ" val="norm">
                <dgm:choose name="Name125">
                  <dgm:if name="Name126" axis="ch" ptType="node" func="cnt" op="gte" val="2">
                    <dgm:alg type="tx">
                      <dgm:param type="parTxLTRAlign" val="l"/>
                      <dgm:param type="parTxRTLAlign" val="l"/>
                      <dgm:param type="stBulletLvl" val="1"/>
                    </dgm:alg>
                  </dgm:if>
                  <dgm:else name="Name127">
                    <dgm:alg type="tx">
                      <dgm:param type="parTxLTRAlign" val="l"/>
                      <dgm:param type="parTxRTLAlign" val="l"/>
                    </dgm:alg>
                  </dgm:else>
                </dgm:choose>
              </dgm:if>
              <dgm:else name="Name128">
                <dgm:choose name="Name129">
                  <dgm:if name="Name130" axis="ch" ptType="node" func="cnt" op="gte" val="2">
                    <dgm:alg type="tx">
                      <dgm:param type="parTxLTRAlign" val="r"/>
                      <dgm:param type="parTxRTLAlign" val="r"/>
                      <dgm:param type="shpTxLTRAlignCh" val="r"/>
                      <dgm:param type="shpTxRTLAlignCh" val="r"/>
                      <dgm:param type="stBulletLvl" val="1"/>
                    </dgm:alg>
                  </dgm:if>
                  <dgm:else name="Name131">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32"/>
      </dgm:choose>
    </dgm:forEach>
    <dgm:forEach name="Name133" axis="ch" ptType="sibTrans" hideLastTrans="0" st="2" cnt="1">
      <dgm:layoutNode name="picture2">
        <dgm:alg type="sp"/>
        <dgm:shape xmlns:r="http://schemas.openxmlformats.org/officeDocument/2006/relationships" r:blip="">
          <dgm:adjLst/>
        </dgm:shape>
        <dgm:presOf/>
        <dgm:constrLst/>
        <dgm:forEach name="Name134" ref="imageRepeat"/>
      </dgm:layoutNode>
    </dgm:forEach>
    <dgm:forEach name="Name135" axis="ch" ptType="node" st="3" cnt="1">
      <dgm:layoutNode name="parTx3">
        <dgm:choose name="Name136">
          <dgm:if name="Name137" func="var" arg="dir" op="equ" val="norm">
            <dgm:alg type="tx">
              <dgm:param type="parTxLTRAlign" val="l"/>
              <dgm:param type="parTxRTLAlign" val="r"/>
            </dgm:alg>
          </dgm:if>
          <dgm:else name="Name138">
            <dgm:alg type="tx">
              <dgm:param type="parTxLTRAlign" val="r"/>
              <dgm:param type="parTxRTLAlign" val="l"/>
            </dgm:alg>
          </dgm:else>
        </dgm:choose>
        <dgm:shape xmlns:r="http://schemas.openxmlformats.org/officeDocument/2006/relationships" type="roundRect" r:blip="">
          <dgm:adjLst/>
        </dgm:shape>
        <dgm:presOf axis="self" ptType="node"/>
        <dgm:choose name="Name139">
          <dgm:if name="Name140" func="var" arg="dir" op="equ" val="norm">
            <dgm:constrLst>
              <dgm:constr type="lMarg" refType="w" fact="0.6"/>
              <dgm:constr type="rMarg" refType="primFontSz" fact="0.3"/>
              <dgm:constr type="tMarg" refType="primFontSz" fact="0.3"/>
              <dgm:constr type="bMarg" refType="primFontSz" fact="0.3"/>
            </dgm:constrLst>
          </dgm:if>
          <dgm:else name="Name141">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42">
        <dgm:if name="Name143" axis="ch" ptType="node" func="cnt" op="gte" val="1">
          <dgm:layoutNode name="desTx3" styleLbl="revTx">
            <dgm:varLst>
              <dgm:bulletEnabled val="1"/>
            </dgm:varLst>
            <dgm:choose name="Name144">
              <dgm:if name="Name145" func="var" arg="dir" op="equ" val="norm">
                <dgm:choose name="Name146">
                  <dgm:if name="Name147" axis="ch" ptType="node" func="cnt" op="gte" val="2">
                    <dgm:alg type="tx">
                      <dgm:param type="parTxLTRAlign" val="l"/>
                      <dgm:param type="parTxRTLAlign" val="l"/>
                      <dgm:param type="stBulletLvl" val="1"/>
                    </dgm:alg>
                  </dgm:if>
                  <dgm:else name="Name148">
                    <dgm:alg type="tx">
                      <dgm:param type="parTxLTRAlign" val="l"/>
                      <dgm:param type="parTxRTLAlign" val="l"/>
                    </dgm:alg>
                  </dgm:else>
                </dgm:choose>
              </dgm:if>
              <dgm:else name="Name149">
                <dgm:choose name="Name150">
                  <dgm:if name="Name151" axis="ch" ptType="node" func="cnt" op="gte" val="2">
                    <dgm:alg type="tx">
                      <dgm:param type="parTxLTRAlign" val="r"/>
                      <dgm:param type="parTxRTLAlign" val="r"/>
                      <dgm:param type="shpTxLTRAlignCh" val="r"/>
                      <dgm:param type="shpTxRTLAlignCh" val="r"/>
                      <dgm:param type="stBulletLvl" val="1"/>
                    </dgm:alg>
                  </dgm:if>
                  <dgm:else name="Name152">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53"/>
      </dgm:choose>
    </dgm:forEach>
    <dgm:forEach name="Name154" axis="ch" ptType="sibTrans" hideLastTrans="0" st="3" cnt="1">
      <dgm:layoutNode name="picture3">
        <dgm:alg type="sp"/>
        <dgm:shape xmlns:r="http://schemas.openxmlformats.org/officeDocument/2006/relationships" r:blip="">
          <dgm:adjLst/>
        </dgm:shape>
        <dgm:presOf/>
        <dgm:constrLst/>
        <dgm:forEach name="Name155" ref="imageRepeat"/>
      </dgm:layoutNode>
    </dgm:forEach>
    <dgm:forEach name="Name156" axis="ch" ptType="node" st="4" cnt="1">
      <dgm:layoutNode name="parTx4">
        <dgm:choose name="Name157">
          <dgm:if name="Name158" func="var" arg="dir" op="equ" val="norm">
            <dgm:alg type="tx">
              <dgm:param type="parTxLTRAlign" val="l"/>
              <dgm:param type="parTxRTLAlign" val="r"/>
            </dgm:alg>
          </dgm:if>
          <dgm:else name="Name159">
            <dgm:alg type="tx">
              <dgm:param type="parTxLTRAlign" val="r"/>
              <dgm:param type="parTxRTLAlign" val="l"/>
            </dgm:alg>
          </dgm:else>
        </dgm:choose>
        <dgm:shape xmlns:r="http://schemas.openxmlformats.org/officeDocument/2006/relationships" type="roundRect" r:blip="">
          <dgm:adjLst/>
        </dgm:shape>
        <dgm:presOf axis="self" ptType="node"/>
        <dgm:choose name="Name160">
          <dgm:if name="Name161" func="var" arg="dir" op="equ" val="norm">
            <dgm:constrLst>
              <dgm:constr type="lMarg" refType="w" fact="0.6"/>
              <dgm:constr type="rMarg" refType="primFontSz" fact="0.3"/>
              <dgm:constr type="tMarg" refType="primFontSz" fact="0.3"/>
              <dgm:constr type="bMarg" refType="primFontSz" fact="0.3"/>
            </dgm:constrLst>
          </dgm:if>
          <dgm:else name="Name162">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63">
        <dgm:if name="Name164" axis="ch" ptType="node" func="cnt" op="gte" val="1">
          <dgm:layoutNode name="desTx4" styleLbl="revTx">
            <dgm:varLst>
              <dgm:bulletEnabled val="1"/>
            </dgm:varLst>
            <dgm:choose name="Name165">
              <dgm:if name="Name166" func="var" arg="dir" op="equ" val="norm">
                <dgm:choose name="Name167">
                  <dgm:if name="Name168" axis="ch" ptType="node" func="cnt" op="gte" val="2">
                    <dgm:alg type="tx">
                      <dgm:param type="parTxLTRAlign" val="l"/>
                      <dgm:param type="parTxRTLAlign" val="l"/>
                      <dgm:param type="stBulletLvl" val="1"/>
                    </dgm:alg>
                  </dgm:if>
                  <dgm:else name="Name169">
                    <dgm:alg type="tx">
                      <dgm:param type="parTxLTRAlign" val="l"/>
                      <dgm:param type="parTxRTLAlign" val="l"/>
                    </dgm:alg>
                  </dgm:else>
                </dgm:choose>
              </dgm:if>
              <dgm:else name="Name170">
                <dgm:choose name="Name171">
                  <dgm:if name="Name172" axis="ch" ptType="node" func="cnt" op="gte" val="2">
                    <dgm:alg type="tx">
                      <dgm:param type="parTxLTRAlign" val="r"/>
                      <dgm:param type="parTxRTLAlign" val="r"/>
                      <dgm:param type="shpTxLTRAlignCh" val="r"/>
                      <dgm:param type="shpTxRTLAlignCh" val="r"/>
                      <dgm:param type="stBulletLvl" val="1"/>
                    </dgm:alg>
                  </dgm:if>
                  <dgm:else name="Name173">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74"/>
      </dgm:choose>
    </dgm:forEach>
    <dgm:forEach name="Name175" axis="ch" ptType="sibTrans" hideLastTrans="0" st="4" cnt="1">
      <dgm:layoutNode name="picture4">
        <dgm:alg type="sp"/>
        <dgm:shape xmlns:r="http://schemas.openxmlformats.org/officeDocument/2006/relationships" r:blip="">
          <dgm:adjLst/>
        </dgm:shape>
        <dgm:presOf/>
        <dgm:constrLst/>
        <dgm:forEach name="Name176" ref="imageRepeat"/>
      </dgm:layoutNode>
    </dgm:forEach>
    <dgm:forEach name="Name177" axis="ch" ptType="node" st="5" cnt="1">
      <dgm:layoutNode name="parTx5">
        <dgm:choose name="Name178">
          <dgm:if name="Name179" func="var" arg="dir" op="equ" val="norm">
            <dgm:alg type="tx">
              <dgm:param type="parTxLTRAlign" val="l"/>
              <dgm:param type="parTxRTLAlign" val="r"/>
            </dgm:alg>
          </dgm:if>
          <dgm:else name="Name180">
            <dgm:alg type="tx">
              <dgm:param type="parTxLTRAlign" val="r"/>
              <dgm:param type="parTxRTLAlign" val="l"/>
            </dgm:alg>
          </dgm:else>
        </dgm:choose>
        <dgm:shape xmlns:r="http://schemas.openxmlformats.org/officeDocument/2006/relationships" type="roundRect" r:blip="">
          <dgm:adjLst/>
        </dgm:shape>
        <dgm:presOf axis="self" ptType="node"/>
        <dgm:choose name="Name181">
          <dgm:if name="Name182" func="var" arg="dir" op="equ" val="norm">
            <dgm:constrLst>
              <dgm:constr type="lMarg" refType="w" fact="0.6"/>
              <dgm:constr type="rMarg" refType="primFontSz" fact="0.3"/>
              <dgm:constr type="tMarg" refType="primFontSz" fact="0.3"/>
              <dgm:constr type="bMarg" refType="primFontSz" fact="0.3"/>
            </dgm:constrLst>
          </dgm:if>
          <dgm:else name="Name183">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84">
        <dgm:if name="Name185" axis="ch" ptType="node" func="cnt" op="gte" val="1">
          <dgm:layoutNode name="desTx5" styleLbl="revTx">
            <dgm:varLst>
              <dgm:bulletEnabled val="1"/>
            </dgm:varLst>
            <dgm:choose name="Name186">
              <dgm:if name="Name187" func="var" arg="dir" op="equ" val="norm">
                <dgm:choose name="Name188">
                  <dgm:if name="Name189" axis="ch" ptType="node" func="cnt" op="gte" val="2">
                    <dgm:alg type="tx">
                      <dgm:param type="parTxLTRAlign" val="l"/>
                      <dgm:param type="parTxRTLAlign" val="l"/>
                      <dgm:param type="stBulletLvl" val="1"/>
                    </dgm:alg>
                  </dgm:if>
                  <dgm:else name="Name190">
                    <dgm:alg type="tx">
                      <dgm:param type="parTxLTRAlign" val="l"/>
                      <dgm:param type="parTxRTLAlign" val="l"/>
                    </dgm:alg>
                  </dgm:else>
                </dgm:choose>
              </dgm:if>
              <dgm:else name="Name191">
                <dgm:choose name="Name192">
                  <dgm:if name="Name193" axis="ch" ptType="node" func="cnt" op="gte" val="2">
                    <dgm:alg type="tx">
                      <dgm:param type="parTxLTRAlign" val="r"/>
                      <dgm:param type="parTxRTLAlign" val="r"/>
                      <dgm:param type="shpTxLTRAlignCh" val="r"/>
                      <dgm:param type="shpTxRTLAlignCh" val="r"/>
                      <dgm:param type="stBulletLvl" val="1"/>
                    </dgm:alg>
                  </dgm:if>
                  <dgm:else name="Name194">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95"/>
      </dgm:choose>
    </dgm:forEach>
    <dgm:forEach name="Name196" axis="ch" ptType="sibTrans" hideLastTrans="0" st="5" cnt="1">
      <dgm:layoutNode name="picture5">
        <dgm:alg type="sp"/>
        <dgm:shape xmlns:r="http://schemas.openxmlformats.org/officeDocument/2006/relationships" r:blip="">
          <dgm:adjLst/>
        </dgm:shape>
        <dgm:presOf/>
        <dgm:constrLst/>
        <dgm:forEach name="Name197" ref="imageRepeat"/>
      </dgm:layoutNode>
    </dgm:forEach>
    <dgm:forEach name="Name198" axis="ch" ptType="node" st="6" cnt="1">
      <dgm:layoutNode name="parTx6">
        <dgm:choose name="Name199">
          <dgm:if name="Name200" func="var" arg="dir" op="equ" val="norm">
            <dgm:alg type="tx">
              <dgm:param type="parTxLTRAlign" val="l"/>
              <dgm:param type="parTxRTLAlign" val="r"/>
            </dgm:alg>
          </dgm:if>
          <dgm:else name="Name201">
            <dgm:alg type="tx">
              <dgm:param type="parTxLTRAlign" val="r"/>
              <dgm:param type="parTxRTLAlign" val="l"/>
            </dgm:alg>
          </dgm:else>
        </dgm:choose>
        <dgm:shape xmlns:r="http://schemas.openxmlformats.org/officeDocument/2006/relationships" type="roundRect" r:blip="">
          <dgm:adjLst/>
        </dgm:shape>
        <dgm:presOf axis="self" ptType="node"/>
        <dgm:choose name="Name202">
          <dgm:if name="Name203" func="var" arg="dir" op="equ" val="norm">
            <dgm:constrLst>
              <dgm:constr type="lMarg" refType="w" fact="0.6"/>
              <dgm:constr type="rMarg" refType="primFontSz" fact="0.3"/>
              <dgm:constr type="tMarg" refType="primFontSz" fact="0.3"/>
              <dgm:constr type="bMarg" refType="primFontSz" fact="0.3"/>
            </dgm:constrLst>
          </dgm:if>
          <dgm:else name="Name204">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205">
        <dgm:if name="Name206" axis="ch" ptType="node" func="cnt" op="gte" val="1">
          <dgm:layoutNode name="desTx6" styleLbl="revTx">
            <dgm:varLst>
              <dgm:bulletEnabled val="1"/>
            </dgm:varLst>
            <dgm:choose name="Name207">
              <dgm:if name="Name208" func="var" arg="dir" op="equ" val="norm">
                <dgm:choose name="Name209">
                  <dgm:if name="Name210" axis="ch" ptType="node" func="cnt" op="gte" val="2">
                    <dgm:alg type="tx">
                      <dgm:param type="parTxLTRAlign" val="l"/>
                      <dgm:param type="parTxRTLAlign" val="l"/>
                      <dgm:param type="stBulletLvl" val="1"/>
                    </dgm:alg>
                  </dgm:if>
                  <dgm:else name="Name211">
                    <dgm:alg type="tx">
                      <dgm:param type="parTxLTRAlign" val="l"/>
                      <dgm:param type="parTxRTLAlign" val="l"/>
                    </dgm:alg>
                  </dgm:else>
                </dgm:choose>
              </dgm:if>
              <dgm:else name="Name212">
                <dgm:choose name="Name213">
                  <dgm:if name="Name214" axis="ch" ptType="node" func="cnt" op="gte" val="2">
                    <dgm:alg type="tx">
                      <dgm:param type="parTxLTRAlign" val="r"/>
                      <dgm:param type="parTxRTLAlign" val="r"/>
                      <dgm:param type="shpTxLTRAlignCh" val="r"/>
                      <dgm:param type="shpTxRTLAlignCh" val="r"/>
                      <dgm:param type="stBulletLvl" val="1"/>
                    </dgm:alg>
                  </dgm:if>
                  <dgm:else name="Name215">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216"/>
      </dgm:choose>
    </dgm:forEach>
    <dgm:forEach name="Name217" axis="ch" ptType="sibTrans" hideLastTrans="0" st="6" cnt="1">
      <dgm:layoutNode name="picture6">
        <dgm:alg type="sp"/>
        <dgm:shape xmlns:r="http://schemas.openxmlformats.org/officeDocument/2006/relationships" r:blip="">
          <dgm:adjLst/>
        </dgm:shape>
        <dgm:presOf/>
        <dgm:constrLst/>
        <dgm:forEach name="Name218" ref="imageRepeat"/>
      </dgm:layoutNode>
    </dgm:forEach>
    <dgm:forEach name="Name219" axis="ch" ptType="node" st="7" cnt="1">
      <dgm:layoutNode name="parTx7">
        <dgm:choose name="Name220">
          <dgm:if name="Name221" func="var" arg="dir" op="equ" val="norm">
            <dgm:alg type="tx">
              <dgm:param type="parTxLTRAlign" val="l"/>
              <dgm:param type="parTxRTLAlign" val="r"/>
            </dgm:alg>
          </dgm:if>
          <dgm:else name="Name222">
            <dgm:alg type="tx">
              <dgm:param type="parTxLTRAlign" val="r"/>
              <dgm:param type="parTxRTLAlign" val="l"/>
            </dgm:alg>
          </dgm:else>
        </dgm:choose>
        <dgm:shape xmlns:r="http://schemas.openxmlformats.org/officeDocument/2006/relationships" type="roundRect" r:blip="">
          <dgm:adjLst/>
        </dgm:shape>
        <dgm:presOf axis="self" ptType="node"/>
        <dgm:choose name="Name223">
          <dgm:if name="Name224" func="var" arg="dir" op="equ" val="norm">
            <dgm:constrLst>
              <dgm:constr type="lMarg" refType="w" fact="0.6"/>
              <dgm:constr type="rMarg" refType="primFontSz" fact="0.3"/>
              <dgm:constr type="tMarg" refType="primFontSz" fact="0.3"/>
              <dgm:constr type="bMarg" refType="primFontSz" fact="0.3"/>
            </dgm:constrLst>
          </dgm:if>
          <dgm:else name="Name225">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226">
        <dgm:if name="Name227" axis="ch" ptType="node" func="cnt" op="gte" val="1">
          <dgm:layoutNode name="desTx7" styleLbl="revTx">
            <dgm:varLst>
              <dgm:bulletEnabled val="1"/>
            </dgm:varLst>
            <dgm:choose name="Name228">
              <dgm:if name="Name229" func="var" arg="dir" op="equ" val="norm">
                <dgm:choose name="Name230">
                  <dgm:if name="Name231" axis="ch" ptType="node" func="cnt" op="gte" val="2">
                    <dgm:alg type="tx">
                      <dgm:param type="parTxLTRAlign" val="l"/>
                      <dgm:param type="parTxRTLAlign" val="l"/>
                      <dgm:param type="stBulletLvl" val="1"/>
                    </dgm:alg>
                  </dgm:if>
                  <dgm:else name="Name232">
                    <dgm:alg type="tx">
                      <dgm:param type="parTxLTRAlign" val="l"/>
                      <dgm:param type="parTxRTLAlign" val="l"/>
                    </dgm:alg>
                  </dgm:else>
                </dgm:choose>
              </dgm:if>
              <dgm:else name="Name233">
                <dgm:choose name="Name234">
                  <dgm:if name="Name235" axis="ch" ptType="node" func="cnt" op="gte" val="2">
                    <dgm:alg type="tx">
                      <dgm:param type="parTxLTRAlign" val="r"/>
                      <dgm:param type="parTxRTLAlign" val="r"/>
                      <dgm:param type="shpTxLTRAlignCh" val="r"/>
                      <dgm:param type="shpTxRTLAlignCh" val="r"/>
                      <dgm:param type="stBulletLvl" val="1"/>
                    </dgm:alg>
                  </dgm:if>
                  <dgm:else name="Name236">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237"/>
      </dgm:choose>
    </dgm:forEach>
    <dgm:forEach name="Name238" axis="ch" ptType="sibTrans" hideLastTrans="0" st="7" cnt="1">
      <dgm:layoutNode name="picture7">
        <dgm:alg type="sp"/>
        <dgm:shape xmlns:r="http://schemas.openxmlformats.org/officeDocument/2006/relationships" r:blip="">
          <dgm:adjLst/>
        </dgm:shape>
        <dgm:presOf/>
        <dgm:constrLst/>
        <dgm:forEach name="Name239" ref="imageRepeat"/>
      </dgm:layoutNode>
    </dgm:forEach>
  </dgm:layoutNode>
</dgm:layoutDef>
</file>

<file path=ppt/diagrams/layout15.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16.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7.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9/layout/CircleArrowProcess">
  <dgm:title val=""/>
  <dgm:desc val=""/>
  <dgm:catLst>
    <dgm:cat type="process" pri="16500"/>
    <dgm:cat type="cycle" pri="16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7"/>
      <dgm:chPref val="7"/>
      <dgm:dir/>
      <dgm:animLvl val="lvl"/>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5"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1144"/>
              <dgm:constr type="t" for="ch" forName="Accent1" refType="h" fact="0"/>
              <dgm:constr type="w" for="ch" forName="Accent1" refType="w" fact="0.5542"/>
              <dgm:constr type="h" for="ch" forName="Accent1" refType="h" fact="0.6665"/>
              <dgm:constr type="l" for="ch" forName="Parent1" refType="w" fact="0.2368"/>
              <dgm:constr type="t" for="ch" forName="Parent1" refType="h" fact="0.2413"/>
              <dgm:constr type="w" for="ch" forName="Parent1" refType="w" fact="0.3092"/>
              <dgm:constr type="h" for="ch" forName="Parent1" refType="h" fact="0.1859"/>
              <dgm:constr type="l" for="ch" forName="Parent2" refType="w" fact="0.0822"/>
              <dgm:constr type="t" for="ch" forName="Parent2" refType="h" fact="0.625"/>
              <dgm:constr type="w" for="ch" forName="Parent2" refType="w" fact="0.3092"/>
              <dgm:constr type="h" for="ch" forName="Parent2" refType="h" fact="0.1859"/>
              <dgm:constr type="l" for="ch" forName="Child1" refType="w" fact="0.6678"/>
              <dgm:constr type="t" for="ch" forName="Child1" refType="h" fact="0.1978"/>
              <dgm:constr type="w" for="ch" forName="Child1" refType="w" fact="0.3322"/>
              <dgm:constr type="h" for="ch" forName="Child1" refType="h" fact="0.265"/>
              <dgm:constr type="l" for="ch" forName="Child2" refType="w" fact="0.5164"/>
              <dgm:constr type="t" for="ch" forName="Child2" refType="h" fact="0.5855"/>
              <dgm:constr type="w" for="ch" forName="Child2" refType="w" fact="0.3322"/>
              <dgm:constr type="h" for="ch" forName="Child2" refType="h" fact="0.265"/>
              <dgm:constr type="l" for="ch" forName="Accent2" refType="w" fact="0"/>
              <dgm:constr type="t" for="ch" forName="Accent2" refType="h" fact="0.4272"/>
              <dgm:constr type="w" for="ch" forName="Accent2" refType="w" fact="0.4761"/>
              <dgm:constr type="h" for="ch" forName="Accent2" refType="h" fact="0.5728"/>
            </dgm:constrLst>
          </dgm:if>
          <dgm:if name="Name6"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1479"/>
              <dgm:constr type="t" for="ch" forName="Accent1" refType="h" fact="0"/>
              <dgm:constr type="w" for="ch" forName="Accent1" refType="w" fact="0.5325"/>
              <dgm:constr type="h" for="ch" forName="Accent1" refType="h" fact="0.4814"/>
              <dgm:constr type="l" for="ch" forName="Accent2" refType="w" fact="0"/>
              <dgm:constr type="t" for="ch" forName="Accent2" refType="h" fact="0.2766"/>
              <dgm:constr type="w" for="ch" forName="Accent2" refType="w" fact="0.5325"/>
              <dgm:constr type="h" for="ch" forName="Accent2" refType="h" fact="0.4814"/>
              <dgm:constr type="l" for="ch" forName="Parent1" refType="w" fact="0.2656"/>
              <dgm:constr type="t" for="ch" forName="Parent1" refType="h" fact="0.1738"/>
              <dgm:constr type="w" for="ch" forName="Parent1" refType="w" fact="0.2959"/>
              <dgm:constr type="h" for="ch" forName="Parent1" refType="h" fact="0.1337"/>
              <dgm:constr type="l" for="ch" forName="Accent3" refType="w" fact="0.1858"/>
              <dgm:constr type="t" for="ch" forName="Accent3" refType="h" fact="0.5863"/>
              <dgm:constr type="w" for="ch" forName="Accent3" refType="w" fact="0.4575"/>
              <dgm:constr type="h" for="ch" forName="Accent3" refType="h" fact="0.4137"/>
              <dgm:constr type="l" for="ch" forName="Parent2" refType="w" fact="0.1183"/>
              <dgm:constr type="t" for="ch" forName="Parent2" refType="h" fact="0.452"/>
              <dgm:constr type="w" for="ch" forName="Parent2" refType="w" fact="0.2959"/>
              <dgm:constr type="h" for="ch" forName="Parent2" refType="h" fact="0.1337"/>
              <dgm:constr type="l" for="ch" forName="Parent3" refType="w" fact="0.2663"/>
              <dgm:constr type="t" for="ch" forName="Parent3" refType="h" fact="0.7306"/>
              <dgm:constr type="w" for="ch" forName="Parent3" refType="w" fact="0.2959"/>
              <dgm:constr type="h" for="ch" forName="Parent3" refType="h" fact="0.1337"/>
              <dgm:constr type="l" for="ch" forName="Child2" refType="w" fact="0.5325"/>
              <dgm:constr type="t" for="ch" forName="Child2" refType="h" fact="0.4217"/>
              <dgm:constr type="w" for="ch" forName="Child2" refType="w" fact="0.3195"/>
              <dgm:constr type="h" for="ch" forName="Child2" refType="h" fact="0.1926"/>
              <dgm:constr type="l" for="ch" forName="Child1" refType="w" fact="0.6805"/>
              <dgm:constr type="t" for="ch" forName="Child1" refType="h" fact="0.1435"/>
              <dgm:constr type="w" for="ch" forName="Child1" refType="w" fact="0.3195"/>
              <dgm:constr type="h" for="ch" forName="Child1" refType="h" fact="0.1926"/>
              <dgm:constr type="l" for="ch" forName="Child3" refType="w" fact="0.6805"/>
              <dgm:constr type="t" for="ch" forName="Child3" refType="h" fact="0.6998"/>
              <dgm:constr type="w" for="ch" forName="Child3" refType="w" fact="0.3195"/>
              <dgm:constr type="h" for="ch" forName="Child3" refType="h" fact="0.1926"/>
            </dgm:constrLst>
          </dgm:if>
          <dgm:if name="Name7"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1481"/>
              <dgm:constr type="t" for="ch" forName="Accent1" refType="h" fact="0"/>
              <dgm:constr type="w" for="ch" forName="Accent1" refType="w" fact="0.5331"/>
              <dgm:constr type="h" for="ch" forName="Accent1" refType="h" fact="0.3771"/>
              <dgm:constr type="l" for="ch" forName="Accent2" refType="w" fact="0"/>
              <dgm:constr type="t" for="ch" forName="Accent2" refType="h" fact="0.2167"/>
              <dgm:constr type="w" for="ch" forName="Accent2" refType="w" fact="0.5331"/>
              <dgm:constr type="h" for="ch" forName="Accent2" refType="h" fact="0.3771"/>
              <dgm:constr type="l" for="ch" forName="Accent3" refType="w" fact="0.1481"/>
              <dgm:constr type="t" for="ch" forName="Accent3" refType="h" fact="0.4342"/>
              <dgm:constr type="w" for="ch" forName="Accent3" refType="w" fact="0.5331"/>
              <dgm:constr type="h" for="ch" forName="Accent3" refType="h" fact="0.3771"/>
              <dgm:constr type="l" for="ch" forName="Parent1" refType="w" fact="0.2658"/>
              <dgm:constr type="t" for="ch" forName="Parent1" refType="h" fact="0.1365"/>
              <dgm:constr type="w" for="ch" forName="Parent1" refType="w" fact="0.2975"/>
              <dgm:constr type="h" for="ch" forName="Parent1" refType="h" fact="0.1052"/>
              <dgm:constr type="l" for="ch" forName="Parent2" refType="w" fact="0.1171"/>
              <dgm:constr type="t" for="ch" forName="Parent2" refType="h" fact="0.3536"/>
              <dgm:constr type="w" for="ch" forName="Parent2" refType="w" fact="0.2975"/>
              <dgm:constr type="h" for="ch" forName="Parent2" refType="h" fact="0.1052"/>
              <dgm:constr type="l" for="ch" forName="Parent3" refType="w" fact="0.2658"/>
              <dgm:constr type="t" for="ch" forName="Parent3" refType="h" fact="0.5707"/>
              <dgm:constr type="w" for="ch" forName="Parent3" refType="w" fact="0.2975"/>
              <dgm:constr type="h" for="ch" forName="Parent3" refType="h" fact="0.1052"/>
              <dgm:constr type="l" for="ch" forName="Parent4" refType="w" fact="0.1171"/>
              <dgm:constr type="t" for="ch" forName="Parent4" refType="h" fact="0.7878"/>
              <dgm:constr type="w" for="ch" forName="Parent4" refType="w" fact="0.2975"/>
              <dgm:constr type="h" for="ch" forName="Parent4" refType="h" fact="0.1052"/>
              <dgm:constr type="l" for="ch" forName="Child1" refType="w" fact="0.6804"/>
              <dgm:constr type="t" for="ch" forName="Child1" refType="h" fact="0.1119"/>
              <dgm:constr type="w" for="ch" forName="Child1" refType="w" fact="0.3196"/>
              <dgm:constr type="h" for="ch" forName="Child1" refType="h" fact="0.15"/>
              <dgm:constr type="l" for="ch" forName="Child2" refType="w" fact="0.5348"/>
              <dgm:constr type="t" for="ch" forName="Child2" refType="h" fact="0.3312"/>
              <dgm:constr type="w" for="ch" forName="Child2" refType="w" fact="0.3196"/>
              <dgm:constr type="h" for="ch" forName="Child2" refType="h" fact="0.15"/>
              <dgm:constr type="l" for="ch" forName="Child3" refType="w" fact="0.6804"/>
              <dgm:constr type="t" for="ch" forName="Child3" refType="h" fact="0.5461"/>
              <dgm:constr type="w" for="ch" forName="Child3" refType="w" fact="0.3196"/>
              <dgm:constr type="h" for="ch" forName="Child3" refType="h" fact="0.15"/>
              <dgm:constr type="l" for="ch" forName="Child4" refType="w" fact="0.5348"/>
              <dgm:constr type="t" for="ch" forName="Child4" refType="h" fact="0.7632"/>
              <dgm:constr type="w" for="ch" forName="Child4" refType="w" fact="0.3196"/>
              <dgm:constr type="h" for="ch" forName="Child4" refType="h" fact="0.15"/>
              <dgm:constr type="l" for="ch" forName="Accent4" refType="w" fact="0.038"/>
              <dgm:constr type="t" for="ch" forName="Accent4" refType="h" fact="0.6759"/>
              <dgm:constr type="w" for="ch" forName="Accent4" refType="w" fact="0.458"/>
              <dgm:constr type="h" for="ch" forName="Accent4" refType="h" fact="0.3241"/>
            </dgm:constrLst>
          </dgm:if>
          <dgm:if name="Name8"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1481"/>
              <dgm:constr type="t" for="ch" forName="Accent1" refType="h" fact="0"/>
              <dgm:constr type="w" for="ch" forName="Accent1" refType="w" fact="0.5331"/>
              <dgm:constr type="h" for="ch" forName="Accent1" refType="h" fact="0.3098"/>
              <dgm:constr type="l" for="ch" forName="Accent2" refType="w" fact="0"/>
              <dgm:constr type="t" for="ch" forName="Accent2" refType="h" fact="0.178"/>
              <dgm:constr type="w" for="ch" forName="Accent2" refType="w" fact="0.5331"/>
              <dgm:constr type="h" for="ch" forName="Accent2" refType="h" fact="0.3098"/>
              <dgm:constr type="l" for="ch" forName="Accent3" refType="w" fact="0.1481"/>
              <dgm:constr type="t" for="ch" forName="Accent3" refType="h" fact="0.3568"/>
              <dgm:constr type="w" for="ch" forName="Accent3" refType="w" fact="0.5331"/>
              <dgm:constr type="h" for="ch" forName="Accent3" refType="h" fact="0.3098"/>
              <dgm:constr type="l" for="ch" forName="Accent4" refType="w" fact="0"/>
              <dgm:constr type="t" for="ch" forName="Accent4" refType="h" fact="0.5351"/>
              <dgm:constr type="w" for="ch" forName="Accent4" refType="w" fact="0.5331"/>
              <dgm:constr type="h" for="ch" forName="Accent4" refType="h" fact="0.3098"/>
              <dgm:constr type="l" for="ch" forName="Accent5" refType="w" fact="0.186"/>
              <dgm:constr type="t" for="ch" forName="Accent5" refType="h" fact="0.7337"/>
              <dgm:constr type="w" for="ch" forName="Accent5" refType="w" fact="0.458"/>
              <dgm:constr type="h" for="ch" forName="Accent5" refType="h" fact="0.2663"/>
              <dgm:constr type="l" for="ch" forName="Parent1" refType="w" fact="0.2658"/>
              <dgm:constr type="t" for="ch" forName="Parent1" refType="h" fact="0.1122"/>
              <dgm:constr type="w" for="ch" forName="Parent1" refType="w" fact="0.2975"/>
              <dgm:constr type="h" for="ch" forName="Parent1" refType="h" fact="0.0864"/>
              <dgm:constr type="l" for="ch" forName="Parent2" refType="w" fact="0.1171"/>
              <dgm:constr type="t" for="ch" forName="Parent2" refType="h" fact="0.2906"/>
              <dgm:constr type="w" for="ch" forName="Parent2" refType="w" fact="0.2975"/>
              <dgm:constr type="h" for="ch" forName="Parent2" refType="h" fact="0.0864"/>
              <dgm:constr type="l" for="ch" forName="Parent3" refType="w" fact="0.2658"/>
              <dgm:constr type="t" for="ch" forName="Parent3" refType="h" fact="0.4689"/>
              <dgm:constr type="w" for="ch" forName="Parent3" refType="w" fact="0.2975"/>
              <dgm:constr type="h" for="ch" forName="Parent3" refType="h" fact="0.0864"/>
              <dgm:constr type="l" for="ch" forName="Parent4" refType="w" fact="0.1171"/>
              <dgm:constr type="t" for="ch" forName="Parent4" refType="h" fact="0.6473"/>
              <dgm:constr type="w" for="ch" forName="Parent4" refType="w" fact="0.2975"/>
              <dgm:constr type="h" for="ch" forName="Parent4" refType="h" fact="0.0864"/>
              <dgm:constr type="l" for="ch" forName="Parent5" refType="w" fact="0.2658"/>
              <dgm:constr type="t" for="ch" forName="Parent5" refType="h" fact="0.8257"/>
              <dgm:constr type="w" for="ch" forName="Parent5" refType="w" fact="0.2975"/>
              <dgm:constr type="h" for="ch" forName="Parent5" refType="h" fact="0.0864"/>
              <dgm:constr type="l" for="ch" forName="Child1" refType="w" fact="0.6804"/>
              <dgm:constr type="t" for="ch" forName="Child1" refType="h" fact="0.0919"/>
              <dgm:constr type="w" for="ch" forName="Child1" refType="w" fact="0.3196"/>
              <dgm:constr type="h" for="ch" forName="Child1" refType="h" fact="0.1232"/>
              <dgm:constr type="l" for="ch" forName="Child2" refType="w" fact="0.5348"/>
              <dgm:constr type="t" for="ch" forName="Child2" refType="h" fact="0.2722"/>
              <dgm:constr type="w" for="ch" forName="Child2" refType="w" fact="0.3196"/>
              <dgm:constr type="h" for="ch" forName="Child2" refType="h" fact="0.1232"/>
              <dgm:constr type="l" for="ch" forName="Child3" refType="w" fact="0.6804"/>
              <dgm:constr type="t" for="ch" forName="Child3" refType="h" fact="0.4487"/>
              <dgm:constr type="w" for="ch" forName="Child3" refType="w" fact="0.3196"/>
              <dgm:constr type="h" for="ch" forName="Child3" refType="h" fact="0.1232"/>
              <dgm:constr type="l" for="ch" forName="Child4" refType="w" fact="0.5348"/>
              <dgm:constr type="t" for="ch" forName="Child4" refType="h" fact="0.6271"/>
              <dgm:constr type="w" for="ch" forName="Child4" refType="w" fact="0.3196"/>
              <dgm:constr type="h" for="ch" forName="Child4" refType="h" fact="0.1232"/>
              <dgm:constr type="l" for="ch" forName="Child5" refType="w" fact="0.6804"/>
              <dgm:constr type="t" for="ch" forName="Child5" refType="h" fact="0.8073"/>
              <dgm:constr type="w" for="ch" forName="Child5" refType="w" fact="0.3196"/>
              <dgm:constr type="h" for="ch" forName="Child5" refType="h" fact="0.1232"/>
            </dgm:constrLst>
          </dgm:if>
          <dgm:if name="Name9"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1481"/>
              <dgm:constr type="t" for="ch" forName="Accent1" refType="h" fact="0"/>
              <dgm:constr type="w" for="ch" forName="Accent1" refType="w" fact="0.5331"/>
              <dgm:constr type="h" for="ch" forName="Accent1" refType="h" fact="0.2629"/>
              <dgm:constr type="l" for="ch" forName="Accent2" refType="w" fact="0"/>
              <dgm:constr type="t" for="ch" forName="Accent2" refType="h" fact="0.1511"/>
              <dgm:constr type="w" for="ch" forName="Accent2" refType="w" fact="0.5331"/>
              <dgm:constr type="h" for="ch" forName="Accent2" refType="h" fact="0.2629"/>
              <dgm:constr type="l" for="ch" forName="Accent3" refType="w" fact="0.1481"/>
              <dgm:constr type="t" for="ch" forName="Accent3" refType="h" fact="0.3027"/>
              <dgm:constr type="w" for="ch" forName="Accent3" refType="w" fact="0.5331"/>
              <dgm:constr type="h" for="ch" forName="Accent3" refType="h" fact="0.2629"/>
              <dgm:constr type="l" for="ch" forName="Accent4" refType="w" fact="0"/>
              <dgm:constr type="t" for="ch" forName="Accent4" refType="h" fact="0.4541"/>
              <dgm:constr type="w" for="ch" forName="Accent4" refType="w" fact="0.5331"/>
              <dgm:constr type="h" for="ch" forName="Accent4" refType="h" fact="0.2629"/>
              <dgm:constr type="l" for="ch" forName="Parent1" refType="w" fact="0.2658"/>
              <dgm:constr type="t" for="ch" forName="Parent1" refType="h" fact="0.0952"/>
              <dgm:constr type="w" for="ch" forName="Parent1" refType="w" fact="0.2975"/>
              <dgm:constr type="h" for="ch" forName="Parent1" refType="h" fact="0.0733"/>
              <dgm:constr type="l" for="ch" forName="Parent2" refType="w" fact="0.1171"/>
              <dgm:constr type="t" for="ch" forName="Parent2" refType="h" fact="0.2466"/>
              <dgm:constr type="w" for="ch" forName="Parent2" refType="w" fact="0.2975"/>
              <dgm:constr type="h" for="ch" forName="Parent2" refType="h" fact="0.0733"/>
              <dgm:constr type="l" for="ch" forName="Parent3" refType="w" fact="0.2658"/>
              <dgm:constr type="t" for="ch" forName="Parent3" refType="h" fact="0.3979"/>
              <dgm:constr type="w" for="ch" forName="Parent3" refType="w" fact="0.2975"/>
              <dgm:constr type="h" for="ch" forName="Parent3" refType="h" fact="0.0733"/>
              <dgm:constr type="l" for="ch" forName="Parent4" refType="w" fact="0.1171"/>
              <dgm:constr type="t" for="ch" forName="Parent4" refType="h" fact="0.5493"/>
              <dgm:constr type="w" for="ch" forName="Parent4" refType="w" fact="0.2975"/>
              <dgm:constr type="h" for="ch" forName="Parent4" refType="h" fact="0.0733"/>
              <dgm:constr type="l" for="ch" forName="Child1" refType="w" fact="0.6804"/>
              <dgm:constr type="t" for="ch" forName="Child1" refType="h" fact="0.078"/>
              <dgm:constr type="w" for="ch" forName="Child1" refType="w" fact="0.3196"/>
              <dgm:constr type="h" for="ch" forName="Child1" refType="h" fact="0.1046"/>
              <dgm:constr type="l" for="ch" forName="Child2" refType="w" fact="0.5348"/>
              <dgm:constr type="t" for="ch" forName="Child2" refType="h" fact="0.231"/>
              <dgm:constr type="w" for="ch" forName="Child2" refType="w" fact="0.3196"/>
              <dgm:constr type="h" for="ch" forName="Child2" refType="h" fact="0.1046"/>
              <dgm:constr type="l" for="ch" forName="Child3" refType="w" fact="0.6804"/>
              <dgm:constr type="t" for="ch" forName="Child3" refType="h" fact="0.3808"/>
              <dgm:constr type="w" for="ch" forName="Child3" refType="w" fact="0.3196"/>
              <dgm:constr type="h" for="ch" forName="Child3" refType="h" fact="0.1046"/>
              <dgm:constr type="l" for="ch" forName="Child4" refType="w" fact="0.5348"/>
              <dgm:constr type="t" for="ch" forName="Child4" refType="h" fact="0.5322"/>
              <dgm:constr type="w" for="ch" forName="Child4" refType="w" fact="0.3196"/>
              <dgm:constr type="h" for="ch" forName="Child4" refType="h" fact="0.1046"/>
              <dgm:constr type="l" for="ch" forName="Accent5" refType="w" fact="0.1481"/>
              <dgm:constr type="t" for="ch" forName="Accent5" refType="h" fact="0.6053"/>
              <dgm:constr type="w" for="ch" forName="Accent5" refType="w" fact="0.5331"/>
              <dgm:constr type="h" for="ch" forName="Accent5" refType="h" fact="0.2629"/>
              <dgm:constr type="l" for="ch" forName="Accent6" refType="w" fact="0.038"/>
              <dgm:constr type="t" for="ch" forName="Accent6" refType="h" fact="0.774"/>
              <dgm:constr type="w" for="ch" forName="Accent6" refType="w" fact="0.458"/>
              <dgm:constr type="h" for="ch" forName="Accent6" refType="h" fact="0.226"/>
              <dgm:constr type="l" for="ch" forName="Parent5" refType="w" fact="0.2658"/>
              <dgm:constr type="t" for="ch" forName="Parent5" refType="h" fact="0.7005"/>
              <dgm:constr type="w" for="ch" forName="Parent5" refType="w" fact="0.2975"/>
              <dgm:constr type="h" for="ch" forName="Parent5" refType="h" fact="0.0733"/>
              <dgm:constr type="l" for="ch" forName="Parent6" refType="w" fact="0.1171"/>
              <dgm:constr type="t" for="ch" forName="Parent6" refType="h" fact="0.8519"/>
              <dgm:constr type="w" for="ch" forName="Parent6" refType="w" fact="0.2975"/>
              <dgm:constr type="h" for="ch" forName="Parent6" refType="h" fact="0.0733"/>
              <dgm:constr type="l" for="ch" forName="Child5" refType="w" fact="0.6804"/>
              <dgm:constr type="t" for="ch" forName="Child5" refType="h" fact="0.6833"/>
              <dgm:constr type="w" for="ch" forName="Child5" refType="w" fact="0.3196"/>
              <dgm:constr type="h" for="ch" forName="Child5" refType="h" fact="0.1046"/>
              <dgm:constr type="l" for="ch" forName="Child6" refType="w" fact="0.5348"/>
              <dgm:constr type="t" for="ch" forName="Child6" refType="h" fact="0.8347"/>
              <dgm:constr type="w" for="ch" forName="Child6" refType="w" fact="0.3196"/>
              <dgm:constr type="h" for="ch" forName="Child6" refType="h" fact="0.1046"/>
            </dgm:constrLst>
          </dgm:if>
          <dgm:else name="Name10">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1481"/>
              <dgm:constr type="t" for="ch" forName="Accent1" refType="h" fact="0"/>
              <dgm:constr type="w" for="ch" forName="Accent1" refType="w" fact="0.5331"/>
              <dgm:constr type="h" for="ch" forName="Accent1" refType="h" fact="0.2284"/>
              <dgm:constr type="l" for="ch" forName="Accent2" refType="w" fact="0"/>
              <dgm:constr type="t" for="ch" forName="Accent2" refType="h" fact="0.1312"/>
              <dgm:constr type="w" for="ch" forName="Accent2" refType="w" fact="0.5331"/>
              <dgm:constr type="h" for="ch" forName="Accent2" refType="h" fact="0.2284"/>
              <dgm:constr type="l" for="ch" forName="Accent3" refType="w" fact="0.1481"/>
              <dgm:constr type="t" for="ch" forName="Accent3" refType="h" fact="0.263"/>
              <dgm:constr type="w" for="ch" forName="Accent3" refType="w" fact="0.5331"/>
              <dgm:constr type="h" for="ch" forName="Accent3" refType="h" fact="0.2284"/>
              <dgm:constr type="l" for="ch" forName="Accent4" refType="w" fact="0"/>
              <dgm:constr type="t" for="ch" forName="Accent4" refType="h" fact="0.3945"/>
              <dgm:constr type="w" for="ch" forName="Accent4" refType="w" fact="0.5331"/>
              <dgm:constr type="h" for="ch" forName="Accent4" refType="h" fact="0.2284"/>
              <dgm:constr type="l" for="ch" forName="Parent1" refType="w" fact="0.2658"/>
              <dgm:constr type="t" for="ch" forName="Parent1" refType="h" fact="0.0827"/>
              <dgm:constr type="w" for="ch" forName="Parent1" refType="w" fact="0.2975"/>
              <dgm:constr type="h" for="ch" forName="Parent1" refType="h" fact="0.0637"/>
              <dgm:constr type="l" for="ch" forName="Parent2" refType="w" fact="0.1171"/>
              <dgm:constr type="t" for="ch" forName="Parent2" refType="h" fact="0.2142"/>
              <dgm:constr type="w" for="ch" forName="Parent2" refType="w" fact="0.2975"/>
              <dgm:constr type="h" for="ch" forName="Parent2" refType="h" fact="0.0637"/>
              <dgm:constr type="l" for="ch" forName="Parent3" refType="w" fact="0.2658"/>
              <dgm:constr type="t" for="ch" forName="Parent3" refType="h" fact="0.3457"/>
              <dgm:constr type="w" for="ch" forName="Parent3" refType="w" fact="0.2975"/>
              <dgm:constr type="h" for="ch" forName="Parent3" refType="h" fact="0.0637"/>
              <dgm:constr type="l" for="ch" forName="Parent4" refType="w" fact="0.1171"/>
              <dgm:constr type="t" for="ch" forName="Parent4" refType="h" fact="0.4772"/>
              <dgm:constr type="w" for="ch" forName="Parent4" refType="w" fact="0.2975"/>
              <dgm:constr type="h" for="ch" forName="Parent4" refType="h" fact="0.0637"/>
              <dgm:constr type="l" for="ch" forName="Child1" refType="w" fact="0.6804"/>
              <dgm:constr type="t" for="ch" forName="Child1" refType="h" fact="0.0678"/>
              <dgm:constr type="w" for="ch" forName="Child1" refType="w" fact="0.3196"/>
              <dgm:constr type="h" for="ch" forName="Child1" refType="h" fact="0.0908"/>
              <dgm:constr type="l" for="ch" forName="Child2" refType="w" fact="0.5348"/>
              <dgm:constr type="t" for="ch" forName="Child2" refType="h" fact="0.2006"/>
              <dgm:constr type="w" for="ch" forName="Child2" refType="w" fact="0.3196"/>
              <dgm:constr type="h" for="ch" forName="Child2" refType="h" fact="0.0908"/>
              <dgm:constr type="l" for="ch" forName="Child3" refType="w" fact="0.6804"/>
              <dgm:constr type="t" for="ch" forName="Child3" refType="h" fact="0.3308"/>
              <dgm:constr type="w" for="ch" forName="Child3" refType="w" fact="0.3196"/>
              <dgm:constr type="h" for="ch" forName="Child3" refType="h" fact="0.0908"/>
              <dgm:constr type="l" for="ch" forName="Child4" refType="w" fact="0.5348"/>
              <dgm:constr type="t" for="ch" forName="Child4" refType="h" fact="0.4623"/>
              <dgm:constr type="w" for="ch" forName="Child4" refType="w" fact="0.3196"/>
              <dgm:constr type="h" for="ch" forName="Child4" refType="h" fact="0.0908"/>
              <dgm:constr type="l" for="ch" forName="Accent5" refType="w" fact="0.1481"/>
              <dgm:constr type="t" for="ch" forName="Accent5" refType="h" fact="0.5258"/>
              <dgm:constr type="w" for="ch" forName="Accent5" refType="w" fact="0.5331"/>
              <dgm:constr type="h" for="ch" forName="Accent5" refType="h" fact="0.2284"/>
              <dgm:constr type="l" for="ch" forName="Accent6" refType="w" fact="0"/>
              <dgm:constr type="t" for="ch" forName="Accent6" refType="h" fact="0.6573"/>
              <dgm:constr type="w" for="ch" forName="Accent6" refType="w" fact="0.5331"/>
              <dgm:constr type="h" for="ch" forName="Accent6" refType="h" fact="0.2284"/>
              <dgm:constr type="l" for="ch" forName="Accent7" refType="w" fact="0.186"/>
              <dgm:constr type="t" for="ch" forName="Accent7" refType="h" fact="0.8037"/>
              <dgm:constr type="w" for="ch" forName="Accent7" refType="w" fact="0.458"/>
              <dgm:constr type="h" for="ch" forName="Accent7" refType="h" fact="0.1963"/>
              <dgm:constr type="l" for="ch" forName="Parent5" refType="w" fact="0.2658"/>
              <dgm:constr type="t" for="ch" forName="Parent5" refType="h" fact="0.6085"/>
              <dgm:constr type="w" for="ch" forName="Parent5" refType="w" fact="0.2975"/>
              <dgm:constr type="h" for="ch" forName="Parent5" refType="h" fact="0.0637"/>
              <dgm:constr type="l" for="ch" forName="Parent6" refType="w" fact="0.1171"/>
              <dgm:constr type="t" for="ch" forName="Parent6" refType="h" fact="0.74"/>
              <dgm:constr type="w" for="ch" forName="Parent6" refType="w" fact="0.2975"/>
              <dgm:constr type="h" for="ch" forName="Parent6" refType="h" fact="0.0637"/>
              <dgm:constr type="l" for="ch" forName="Parent7" refType="w" fact="0.2658"/>
              <dgm:constr type="t" for="ch" forName="Parent7" refType="h" fact="0.8715"/>
              <dgm:constr type="w" for="ch" forName="Parent7" refType="w" fact="0.2975"/>
              <dgm:constr type="h" for="ch" forName="Parent7" refType="h" fact="0.0637"/>
              <dgm:constr type="l" for="ch" forName="Child5" refType="w" fact="0.6804"/>
              <dgm:constr type="t" for="ch" forName="Child5" refType="h" fact="0.5936"/>
              <dgm:constr type="w" for="ch" forName="Child5" refType="w" fact="0.3196"/>
              <dgm:constr type="h" for="ch" forName="Child5" refType="h" fact="0.0908"/>
              <dgm:constr type="l" for="ch" forName="Child6" refType="w" fact="0.5348"/>
              <dgm:constr type="t" for="ch" forName="Child6" refType="h" fact="0.7251"/>
              <dgm:constr type="w" for="ch" forName="Child6" refType="w" fact="0.3196"/>
              <dgm:constr type="h" for="ch" forName="Child6" refType="h" fact="0.0908"/>
              <dgm:constr type="l" for="ch" forName="Child7" refType="w" fact="0.6804"/>
              <dgm:constr type="t" for="ch" forName="Child7" refType="h" fact="0.8579"/>
              <dgm:constr type="w" for="ch" forName="Child7" refType="w" fact="0.3196"/>
              <dgm:constr type="h" for="ch" forName="Child7" refType="h" fact="0.0908"/>
            </dgm:constrLst>
          </dgm:else>
        </dgm:choose>
      </dgm:if>
      <dgm:else name="Name11">
        <dgm:choose name="Name12">
          <dgm:if name="Name13"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14"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0407"/>
              <dgm:constr type="t" for="ch" forName="Accent1" refType="h" fact="0"/>
              <dgm:constr type="w" for="ch" forName="Accent1" refType="w" fact="0.5542"/>
              <dgm:constr type="h" for="ch" forName="Accent1" refType="h" fact="0.6665"/>
              <dgm:constr type="l" for="ch" forName="Accent2" refType="w" fact="0.1533"/>
              <dgm:constr type="t" for="ch" forName="Accent2" refType="h" fact="0.4272"/>
              <dgm:constr type="w" for="ch" forName="Accent2" refType="w" fact="0.4761"/>
              <dgm:constr type="h" for="ch" forName="Accent2" refType="h" fact="0.5728"/>
              <dgm:constr type="l" for="ch" forName="Parent1" refType="w" fact="0.0822"/>
              <dgm:constr type="t" for="ch" forName="Parent1" refType="h" fact="0.2413"/>
              <dgm:constr type="w" for="ch" forName="Parent1" refType="w" fact="0.3092"/>
              <dgm:constr type="h" for="ch" forName="Parent1" refType="h" fact="0.1859"/>
              <dgm:constr type="l" for="ch" forName="Parent2" refType="w" fact="0.2368"/>
              <dgm:constr type="t" for="ch" forName="Parent2" refType="h" fact="0.625"/>
              <dgm:constr type="w" for="ch" forName="Parent2" refType="w" fact="0.3092"/>
              <dgm:constr type="h" for="ch" forName="Parent2" refType="h" fact="0.1859"/>
              <dgm:constr type="l" for="ch" forName="Child1" refType="w" fact="0.5164"/>
              <dgm:constr type="t" for="ch" forName="Child1" refType="h" fact="0.1978"/>
              <dgm:constr type="w" for="ch" forName="Child1" refType="w" fact="0.3322"/>
              <dgm:constr type="h" for="ch" forName="Child1" refType="h" fact="0.265"/>
              <dgm:constr type="l" for="ch" forName="Child2" refType="w" fact="0.6678"/>
              <dgm:constr type="t" for="ch" forName="Child2" refType="h" fact="0.5855"/>
              <dgm:constr type="w" for="ch" forName="Child2" refType="w" fact="0.3322"/>
              <dgm:constr type="h" for="ch" forName="Child2" refType="h" fact="0.265"/>
            </dgm:constrLst>
          </dgm:if>
          <dgm:if name="Name15"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
              <dgm:constr type="t" for="ch" forName="Accent1" refType="h" fact="0"/>
              <dgm:constr type="w" for="ch" forName="Accent1" refType="w" fact="0.5325"/>
              <dgm:constr type="h" for="ch" forName="Accent1" refType="h" fact="0.4814"/>
              <dgm:constr type="l" for="ch" forName="Accent2" refType="w" fact="0.1479"/>
              <dgm:constr type="t" for="ch" forName="Accent2" refType="h" fact="0.2766"/>
              <dgm:constr type="w" for="ch" forName="Accent2" refType="w" fact="0.5325"/>
              <dgm:constr type="h" for="ch" forName="Accent2" refType="h" fact="0.4814"/>
              <dgm:constr type="l" for="ch" forName="Accent3" refType="w" fact="0.0378"/>
              <dgm:constr type="t" for="ch" forName="Accent3" refType="h" fact="0.5863"/>
              <dgm:constr type="w" for="ch" forName="Accent3" refType="w" fact="0.4575"/>
              <dgm:constr type="h" for="ch" forName="Accent3" refType="h" fact="0.4137"/>
              <dgm:constr type="l" for="ch" forName="Parent1" refType="w" fact="0.1183"/>
              <dgm:constr type="t" for="ch" forName="Parent1" refType="h" fact="0.1738"/>
              <dgm:constr type="w" for="ch" forName="Parent1" refType="w" fact="0.2959"/>
              <dgm:constr type="h" for="ch" forName="Parent1" refType="h" fact="0.1337"/>
              <dgm:constr type="l" for="ch" forName="Parent2" refType="w" fact="0.2656"/>
              <dgm:constr type="t" for="ch" forName="Parent2" refType="h" fact="0.452"/>
              <dgm:constr type="w" for="ch" forName="Parent2" refType="w" fact="0.2959"/>
              <dgm:constr type="h" for="ch" forName="Parent2" refType="h" fact="0.1337"/>
              <dgm:constr type="l" for="ch" forName="Parent3" refType="w" fact="0.1183"/>
              <dgm:constr type="t" for="ch" forName="Parent3" refType="h" fact="0.7306"/>
              <dgm:constr type="w" for="ch" forName="Parent3" refType="w" fact="0.2959"/>
              <dgm:constr type="h" for="ch" forName="Parent3" refType="h" fact="0.1337"/>
              <dgm:constr type="l" for="ch" forName="Child1" refType="w" fact="0.5325"/>
              <dgm:constr type="t" for="ch" forName="Child1" refType="h" fact="0.1435"/>
              <dgm:constr type="w" for="ch" forName="Child1" refType="w" fact="0.3195"/>
              <dgm:constr type="h" for="ch" forName="Child1" refType="h" fact="0.1926"/>
              <dgm:constr type="l" for="ch" forName="Child2" refType="w" fact="0.6805"/>
              <dgm:constr type="t" for="ch" forName="Child2" refType="h" fact="0.4217"/>
              <dgm:constr type="w" for="ch" forName="Child2" refType="w" fact="0.3195"/>
              <dgm:constr type="h" for="ch" forName="Child2" refType="h" fact="0.1926"/>
              <dgm:constr type="l" for="ch" forName="Child3" refType="w" fact="0.5325"/>
              <dgm:constr type="t" for="ch" forName="Child3" refType="h" fact="0.6998"/>
              <dgm:constr type="w" for="ch" forName="Child3" refType="w" fact="0.3195"/>
              <dgm:constr type="h" for="ch" forName="Child3" refType="h" fact="0.1926"/>
            </dgm:constrLst>
          </dgm:if>
          <dgm:if name="Name16"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
              <dgm:constr type="t" for="ch" forName="Accent1" refType="h" fact="0"/>
              <dgm:constr type="w" for="ch" forName="Accent1" refType="w" fact="0.5331"/>
              <dgm:constr type="h" for="ch" forName="Accent1" refType="h" fact="0.3771"/>
              <dgm:constr type="l" for="ch" forName="Accent2" refType="w" fact="0.1481"/>
              <dgm:constr type="t" for="ch" forName="Accent2" refType="h" fact="0.2167"/>
              <dgm:constr type="w" for="ch" forName="Accent2" refType="w" fact="0.5331"/>
              <dgm:constr type="h" for="ch" forName="Accent2" refType="h" fact="0.3771"/>
              <dgm:constr type="l" for="ch" forName="Accent3" refType="w" fact="0"/>
              <dgm:constr type="t" for="ch" forName="Accent3" refType="h" fact="0.4342"/>
              <dgm:constr type="w" for="ch" forName="Accent3" refType="w" fact="0.5331"/>
              <dgm:constr type="h" for="ch" forName="Accent3" refType="h" fact="0.3771"/>
              <dgm:constr type="l" for="ch" forName="Accent4" refType="w" fact="0.186"/>
              <dgm:constr type="t" for="ch" forName="Accent4" refType="h" fact="0.6759"/>
              <dgm:constr type="w" for="ch" forName="Accent4" refType="w" fact="0.458"/>
              <dgm:constr type="h" for="ch" forName="Accent4" refType="h" fact="0.3241"/>
              <dgm:constr type="l" for="ch" forName="Parent1" refType="w" fact="0.1171"/>
              <dgm:constr type="t" for="ch" forName="Parent1" refType="h" fact="0.1365"/>
              <dgm:constr type="w" for="ch" forName="Parent1" refType="w" fact="0.2975"/>
              <dgm:constr type="h" for="ch" forName="Parent1" refType="h" fact="0.1052"/>
              <dgm:constr type="l" for="ch" forName="Parent2" refType="w" fact="0.2658"/>
              <dgm:constr type="t" for="ch" forName="Parent2" refType="h" fact="0.3536"/>
              <dgm:constr type="w" for="ch" forName="Parent2" refType="w" fact="0.2975"/>
              <dgm:constr type="h" for="ch" forName="Parent2" refType="h" fact="0.1052"/>
              <dgm:constr type="l" for="ch" forName="Parent3" refType="w" fact="0.1171"/>
              <dgm:constr type="t" for="ch" forName="Parent3" refType="h" fact="0.5707"/>
              <dgm:constr type="w" for="ch" forName="Parent3" refType="w" fact="0.2975"/>
              <dgm:constr type="h" for="ch" forName="Parent3" refType="h" fact="0.1052"/>
              <dgm:constr type="l" for="ch" forName="Parent4" refType="w" fact="0.2658"/>
              <dgm:constr type="t" for="ch" forName="Parent4" refType="h" fact="0.7878"/>
              <dgm:constr type="w" for="ch" forName="Parent4" refType="w" fact="0.2975"/>
              <dgm:constr type="h" for="ch" forName="Parent4" refType="h" fact="0.1052"/>
              <dgm:constr type="l" for="ch" forName="Child1" refType="w" fact="0.5348"/>
              <dgm:constr type="t" for="ch" forName="Child1" refType="h" fact="0.1119"/>
              <dgm:constr type="w" for="ch" forName="Child1" refType="w" fact="0.3196"/>
              <dgm:constr type="h" for="ch" forName="Child1" refType="h" fact="0.15"/>
              <dgm:constr type="l" for="ch" forName="Child2" refType="w" fact="0.6804"/>
              <dgm:constr type="t" for="ch" forName="Child2" refType="h" fact="0.3312"/>
              <dgm:constr type="w" for="ch" forName="Child2" refType="w" fact="0.3196"/>
              <dgm:constr type="h" for="ch" forName="Child2" refType="h" fact="0.15"/>
              <dgm:constr type="l" for="ch" forName="Child3" refType="w" fact="0.5348"/>
              <dgm:constr type="t" for="ch" forName="Child3" refType="h" fact="0.5461"/>
              <dgm:constr type="w" for="ch" forName="Child3" refType="w" fact="0.3196"/>
              <dgm:constr type="h" for="ch" forName="Child3" refType="h" fact="0.15"/>
              <dgm:constr type="l" for="ch" forName="Child4" refType="w" fact="0.6804"/>
              <dgm:constr type="t" for="ch" forName="Child4" refType="h" fact="0.7632"/>
              <dgm:constr type="w" for="ch" forName="Child4" refType="w" fact="0.3196"/>
              <dgm:constr type="h" for="ch" forName="Child4" refType="h" fact="0.15"/>
            </dgm:constrLst>
          </dgm:if>
          <dgm:if name="Name17"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
              <dgm:constr type="t" for="ch" forName="Accent1" refType="h" fact="0"/>
              <dgm:constr type="w" for="ch" forName="Accent1" refType="w" fact="0.5331"/>
              <dgm:constr type="h" for="ch" forName="Accent1" refType="h" fact="0.3098"/>
              <dgm:constr type="l" for="ch" forName="Accent2" refType="w" fact="0.1481"/>
              <dgm:constr type="t" for="ch" forName="Accent2" refType="h" fact="0.178"/>
              <dgm:constr type="w" for="ch" forName="Accent2" refType="w" fact="0.5331"/>
              <dgm:constr type="h" for="ch" forName="Accent2" refType="h" fact="0.3098"/>
              <dgm:constr type="l" for="ch" forName="Accent3" refType="w" fact="0"/>
              <dgm:constr type="t" for="ch" forName="Accent3" refType="h" fact="0.3568"/>
              <dgm:constr type="w" for="ch" forName="Accent3" refType="w" fact="0.5331"/>
              <dgm:constr type="h" for="ch" forName="Accent3" refType="h" fact="0.3098"/>
              <dgm:constr type="l" for="ch" forName="Accent4" refType="w" fact="0.1481"/>
              <dgm:constr type="t" for="ch" forName="Accent4" refType="h" fact="0.5351"/>
              <dgm:constr type="w" for="ch" forName="Accent4" refType="w" fact="0.5331"/>
              <dgm:constr type="h" for="ch" forName="Accent4" refType="h" fact="0.3098"/>
              <dgm:constr type="l" for="ch" forName="Accent5" refType="w" fact="0.0378"/>
              <dgm:constr type="t" for="ch" forName="Accent5" refType="h" fact="0.7337"/>
              <dgm:constr type="w" for="ch" forName="Accent5" refType="w" fact="0.458"/>
              <dgm:constr type="h" for="ch" forName="Accent5" refType="h" fact="0.2663"/>
              <dgm:constr type="l" for="ch" forName="Parent1" refType="w" fact="0.1171"/>
              <dgm:constr type="t" for="ch" forName="Parent1" refType="h" fact="0.1122"/>
              <dgm:constr type="w" for="ch" forName="Parent1" refType="w" fact="0.2975"/>
              <dgm:constr type="h" for="ch" forName="Parent1" refType="h" fact="0.0864"/>
              <dgm:constr type="l" for="ch" forName="Parent2" refType="w" fact="0.2658"/>
              <dgm:constr type="t" for="ch" forName="Parent2" refType="h" fact="0.2906"/>
              <dgm:constr type="w" for="ch" forName="Parent2" refType="w" fact="0.2975"/>
              <dgm:constr type="h" for="ch" forName="Parent2" refType="h" fact="0.0864"/>
              <dgm:constr type="l" for="ch" forName="Parent3" refType="w" fact="0.1171"/>
              <dgm:constr type="t" for="ch" forName="Parent3" refType="h" fact="0.4689"/>
              <dgm:constr type="w" for="ch" forName="Parent3" refType="w" fact="0.2975"/>
              <dgm:constr type="h" for="ch" forName="Parent3" refType="h" fact="0.0864"/>
              <dgm:constr type="l" for="ch" forName="Parent4" refType="w" fact="0.2658"/>
              <dgm:constr type="t" for="ch" forName="Parent4" refType="h" fact="0.6473"/>
              <dgm:constr type="w" for="ch" forName="Parent4" refType="w" fact="0.2975"/>
              <dgm:constr type="h" for="ch" forName="Parent4" refType="h" fact="0.0864"/>
              <dgm:constr type="l" for="ch" forName="Parent5" refType="w" fact="0.1171"/>
              <dgm:constr type="t" for="ch" forName="Parent5" refType="h" fact="0.8257"/>
              <dgm:constr type="w" for="ch" forName="Parent5" refType="w" fact="0.2975"/>
              <dgm:constr type="h" for="ch" forName="Parent5" refType="h" fact="0.0864"/>
              <dgm:constr type="l" for="ch" forName="Child1" refType="w" fact="0.5348"/>
              <dgm:constr type="t" for="ch" forName="Child1" refType="h" fact="0.0919"/>
              <dgm:constr type="w" for="ch" forName="Child1" refType="w" fact="0.3196"/>
              <dgm:constr type="h" for="ch" forName="Child1" refType="h" fact="0.1232"/>
              <dgm:constr type="l" for="ch" forName="Child2" refType="w" fact="0.6804"/>
              <dgm:constr type="t" for="ch" forName="Child2" refType="h" fact="0.2722"/>
              <dgm:constr type="w" for="ch" forName="Child2" refType="w" fact="0.3196"/>
              <dgm:constr type="h" for="ch" forName="Child2" refType="h" fact="0.1232"/>
              <dgm:constr type="l" for="ch" forName="Child3" refType="w" fact="0.5348"/>
              <dgm:constr type="t" for="ch" forName="Child3" refType="h" fact="0.4487"/>
              <dgm:constr type="w" for="ch" forName="Child3" refType="w" fact="0.3196"/>
              <dgm:constr type="h" for="ch" forName="Child3" refType="h" fact="0.1232"/>
              <dgm:constr type="l" for="ch" forName="Child4" refType="w" fact="0.6804"/>
              <dgm:constr type="t" for="ch" forName="Child4" refType="h" fact="0.6271"/>
              <dgm:constr type="w" for="ch" forName="Child4" refType="w" fact="0.3196"/>
              <dgm:constr type="h" for="ch" forName="Child4" refType="h" fact="0.1232"/>
              <dgm:constr type="l" for="ch" forName="Child5" refType="w" fact="0.5348"/>
              <dgm:constr type="t" for="ch" forName="Child5" refType="h" fact="0.8073"/>
              <dgm:constr type="w" for="ch" forName="Child5" refType="w" fact="0.3196"/>
              <dgm:constr type="h" for="ch" forName="Child5" refType="h" fact="0.1232"/>
            </dgm:constrLst>
          </dgm:if>
          <dgm:if name="Name18"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
              <dgm:constr type="t" for="ch" forName="Accent1" refType="h" fact="0"/>
              <dgm:constr type="w" for="ch" forName="Accent1" refType="w" fact="0.5331"/>
              <dgm:constr type="h" for="ch" forName="Accent1" refType="h" fact="0.2629"/>
              <dgm:constr type="l" for="ch" forName="Accent2" refType="w" fact="0.1481"/>
              <dgm:constr type="t" for="ch" forName="Accent2" refType="h" fact="0.1511"/>
              <dgm:constr type="w" for="ch" forName="Accent2" refType="w" fact="0.5331"/>
              <dgm:constr type="h" for="ch" forName="Accent2" refType="h" fact="0.2629"/>
              <dgm:constr type="l" for="ch" forName="Accent3" refType="w" fact="0"/>
              <dgm:constr type="t" for="ch" forName="Accent3" refType="h" fact="0.3027"/>
              <dgm:constr type="w" for="ch" forName="Accent3" refType="w" fact="0.5331"/>
              <dgm:constr type="h" for="ch" forName="Accent3" refType="h" fact="0.2629"/>
              <dgm:constr type="l" for="ch" forName="Accent4" refType="w" fact="0.1481"/>
              <dgm:constr type="t" for="ch" forName="Accent4" refType="h" fact="0.4541"/>
              <dgm:constr type="w" for="ch" forName="Accent4" refType="w" fact="0.5331"/>
              <dgm:constr type="h" for="ch" forName="Accent4" refType="h" fact="0.2629"/>
              <dgm:constr type="l" for="ch" forName="Accent5" refType="w" fact="0"/>
              <dgm:constr type="t" for="ch" forName="Accent5" refType="h" fact="0.6053"/>
              <dgm:constr type="w" for="ch" forName="Accent5" refType="w" fact="0.5331"/>
              <dgm:constr type="h" for="ch" forName="Accent5" refType="h" fact="0.2629"/>
              <dgm:constr type="l" for="ch" forName="Accent6" refType="w" fact="0.186"/>
              <dgm:constr type="t" for="ch" forName="Accent6" refType="h" fact="0.774"/>
              <dgm:constr type="w" for="ch" forName="Accent6" refType="w" fact="0.458"/>
              <dgm:constr type="h" for="ch" forName="Accent6" refType="h" fact="0.226"/>
              <dgm:constr type="l" for="ch" forName="Parent1" refType="w" fact="0.1171"/>
              <dgm:constr type="t" for="ch" forName="Parent1" refType="h" fact="0.0952"/>
              <dgm:constr type="w" for="ch" forName="Parent1" refType="w" fact="0.2975"/>
              <dgm:constr type="h" for="ch" forName="Parent1" refType="h" fact="0.0733"/>
              <dgm:constr type="l" for="ch" forName="Parent2" refType="w" fact="0.2658"/>
              <dgm:constr type="t" for="ch" forName="Parent2" refType="h" fact="0.2466"/>
              <dgm:constr type="w" for="ch" forName="Parent2" refType="w" fact="0.2975"/>
              <dgm:constr type="h" for="ch" forName="Parent2" refType="h" fact="0.0733"/>
              <dgm:constr type="l" for="ch" forName="Parent3" refType="w" fact="0.1171"/>
              <dgm:constr type="t" for="ch" forName="Parent3" refType="h" fact="0.3979"/>
              <dgm:constr type="w" for="ch" forName="Parent3" refType="w" fact="0.2975"/>
              <dgm:constr type="h" for="ch" forName="Parent3" refType="h" fact="0.0733"/>
              <dgm:constr type="l" for="ch" forName="Parent4" refType="w" fact="0.2658"/>
              <dgm:constr type="t" for="ch" forName="Parent4" refType="h" fact="0.5493"/>
              <dgm:constr type="w" for="ch" forName="Parent4" refType="w" fact="0.2975"/>
              <dgm:constr type="h" for="ch" forName="Parent4" refType="h" fact="0.0733"/>
              <dgm:constr type="l" for="ch" forName="Parent5" refType="w" fact="0.1171"/>
              <dgm:constr type="t" for="ch" forName="Parent5" refType="h" fact="0.7005"/>
              <dgm:constr type="w" for="ch" forName="Parent5" refType="w" fact="0.2975"/>
              <dgm:constr type="h" for="ch" forName="Parent5" refType="h" fact="0.0733"/>
              <dgm:constr type="l" for="ch" forName="Parent6" refType="w" fact="0.2658"/>
              <dgm:constr type="t" for="ch" forName="Parent6" refType="h" fact="0.8519"/>
              <dgm:constr type="w" for="ch" forName="Parent6" refType="w" fact="0.2975"/>
              <dgm:constr type="h" for="ch" forName="Parent6" refType="h" fact="0.0733"/>
              <dgm:constr type="l" for="ch" forName="Child1" refType="w" fact="0.5348"/>
              <dgm:constr type="t" for="ch" forName="Child1" refType="h" fact="0.078"/>
              <dgm:constr type="w" for="ch" forName="Child1" refType="w" fact="0.3196"/>
              <dgm:constr type="h" for="ch" forName="Child1" refType="h" fact="0.1046"/>
              <dgm:constr type="l" for="ch" forName="Child2" refType="w" fact="0.6804"/>
              <dgm:constr type="t" for="ch" forName="Child2" refType="h" fact="0.231"/>
              <dgm:constr type="w" for="ch" forName="Child2" refType="w" fact="0.3196"/>
              <dgm:constr type="h" for="ch" forName="Child2" refType="h" fact="0.1046"/>
              <dgm:constr type="l" for="ch" forName="Child3" refType="w" fact="0.5348"/>
              <dgm:constr type="t" for="ch" forName="Child3" refType="h" fact="0.3808"/>
              <dgm:constr type="w" for="ch" forName="Child3" refType="w" fact="0.3196"/>
              <dgm:constr type="h" for="ch" forName="Child3" refType="h" fact="0.1046"/>
              <dgm:constr type="l" for="ch" forName="Child4" refType="w" fact="0.6804"/>
              <dgm:constr type="t" for="ch" forName="Child4" refType="h" fact="0.5322"/>
              <dgm:constr type="w" for="ch" forName="Child4" refType="w" fact="0.3196"/>
              <dgm:constr type="h" for="ch" forName="Child4" refType="h" fact="0.1046"/>
              <dgm:constr type="l" for="ch" forName="Child5" refType="w" fact="0.5348"/>
              <dgm:constr type="t" for="ch" forName="Child5" refType="h" fact="0.6833"/>
              <dgm:constr type="w" for="ch" forName="Child5" refType="w" fact="0.3196"/>
              <dgm:constr type="h" for="ch" forName="Child5" refType="h" fact="0.1046"/>
              <dgm:constr type="l" for="ch" forName="Child6" refType="w" fact="0.6804"/>
              <dgm:constr type="t" for="ch" forName="Child6" refType="h" fact="0.8347"/>
              <dgm:constr type="w" for="ch" forName="Child6" refType="w" fact="0.3196"/>
              <dgm:constr type="h" for="ch" forName="Child6" refType="h" fact="0.1046"/>
            </dgm:constrLst>
          </dgm:if>
          <dgm:else name="Name19">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
              <dgm:constr type="t" for="ch" forName="Accent1" refType="h" fact="0"/>
              <dgm:constr type="w" for="ch" forName="Accent1" refType="w" fact="0.5331"/>
              <dgm:constr type="h" for="ch" forName="Accent1" refType="h" fact="0.2284"/>
              <dgm:constr type="l" for="ch" forName="Accent2" refType="w" fact="0.1481"/>
              <dgm:constr type="t" for="ch" forName="Accent2" refType="h" fact="0.1312"/>
              <dgm:constr type="w" for="ch" forName="Accent2" refType="w" fact="0.5331"/>
              <dgm:constr type="h" for="ch" forName="Accent2" refType="h" fact="0.2284"/>
              <dgm:constr type="l" for="ch" forName="Accent3" refType="w" fact="0"/>
              <dgm:constr type="t" for="ch" forName="Accent3" refType="h" fact="0.263"/>
              <dgm:constr type="w" for="ch" forName="Accent3" refType="w" fact="0.5331"/>
              <dgm:constr type="h" for="ch" forName="Accent3" refType="h" fact="0.2284"/>
              <dgm:constr type="l" for="ch" forName="Accent4" refType="w" fact="0.1481"/>
              <dgm:constr type="t" for="ch" forName="Accent4" refType="h" fact="0.3945"/>
              <dgm:constr type="w" for="ch" forName="Accent4" refType="w" fact="0.5331"/>
              <dgm:constr type="h" for="ch" forName="Accent4" refType="h" fact="0.2284"/>
              <dgm:constr type="l" for="ch" forName="Accent5" refType="w" fact="0"/>
              <dgm:constr type="t" for="ch" forName="Accent5" refType="h" fact="0.5258"/>
              <dgm:constr type="w" for="ch" forName="Accent5" refType="w" fact="0.5331"/>
              <dgm:constr type="h" for="ch" forName="Accent5" refType="h" fact="0.2284"/>
              <dgm:constr type="l" for="ch" forName="Accent6" refType="w" fact="0.1481"/>
              <dgm:constr type="t" for="ch" forName="Accent6" refType="h" fact="0.6573"/>
              <dgm:constr type="w" for="ch" forName="Accent6" refType="w" fact="0.5331"/>
              <dgm:constr type="h" for="ch" forName="Accent6" refType="h" fact="0.2284"/>
              <dgm:constr type="l" for="ch" forName="Accent7" refType="w" fact="0.0378"/>
              <dgm:constr type="t" for="ch" forName="Accent7" refType="h" fact="0.8037"/>
              <dgm:constr type="w" for="ch" forName="Accent7" refType="w" fact="0.458"/>
              <dgm:constr type="h" for="ch" forName="Accent7" refType="h" fact="0.1963"/>
              <dgm:constr type="l" for="ch" forName="Parent1" refType="w" fact="0.1171"/>
              <dgm:constr type="t" for="ch" forName="Parent1" refType="h" fact="0.0827"/>
              <dgm:constr type="w" for="ch" forName="Parent1" refType="w" fact="0.2975"/>
              <dgm:constr type="h" for="ch" forName="Parent1" refType="h" fact="0.0637"/>
              <dgm:constr type="l" for="ch" forName="Parent2" refType="w" fact="0.2658"/>
              <dgm:constr type="t" for="ch" forName="Parent2" refType="h" fact="0.2142"/>
              <dgm:constr type="w" for="ch" forName="Parent2" refType="w" fact="0.2975"/>
              <dgm:constr type="h" for="ch" forName="Parent2" refType="h" fact="0.0637"/>
              <dgm:constr type="l" for="ch" forName="Parent3" refType="w" fact="0.1171"/>
              <dgm:constr type="t" for="ch" forName="Parent3" refType="h" fact="0.3457"/>
              <dgm:constr type="w" for="ch" forName="Parent3" refType="w" fact="0.2975"/>
              <dgm:constr type="h" for="ch" forName="Parent3" refType="h" fact="0.0637"/>
              <dgm:constr type="l" for="ch" forName="Parent4" refType="w" fact="0.2658"/>
              <dgm:constr type="t" for="ch" forName="Parent4" refType="h" fact="0.4772"/>
              <dgm:constr type="w" for="ch" forName="Parent4" refType="w" fact="0.2975"/>
              <dgm:constr type="h" for="ch" forName="Parent4" refType="h" fact="0.0637"/>
              <dgm:constr type="l" for="ch" forName="Parent5" refType="w" fact="0.1171"/>
              <dgm:constr type="t" for="ch" forName="Parent5" refType="h" fact="0.6085"/>
              <dgm:constr type="w" for="ch" forName="Parent5" refType="w" fact="0.2975"/>
              <dgm:constr type="h" for="ch" forName="Parent5" refType="h" fact="0.0637"/>
              <dgm:constr type="l" for="ch" forName="Parent6" refType="w" fact="0.2658"/>
              <dgm:constr type="t" for="ch" forName="Parent6" refType="h" fact="0.74"/>
              <dgm:constr type="w" for="ch" forName="Parent6" refType="w" fact="0.2975"/>
              <dgm:constr type="h" for="ch" forName="Parent6" refType="h" fact="0.0637"/>
              <dgm:constr type="l" for="ch" forName="Parent7" refType="w" fact="0.1171"/>
              <dgm:constr type="t" for="ch" forName="Parent7" refType="h" fact="0.8715"/>
              <dgm:constr type="w" for="ch" forName="Parent7" refType="w" fact="0.2975"/>
              <dgm:constr type="h" for="ch" forName="Parent7" refType="h" fact="0.0637"/>
              <dgm:constr type="l" for="ch" forName="Child1" refType="w" fact="0.5348"/>
              <dgm:constr type="t" for="ch" forName="Child1" refType="h" fact="0.0678"/>
              <dgm:constr type="w" for="ch" forName="Child1" refType="w" fact="0.3196"/>
              <dgm:constr type="h" for="ch" forName="Child1" refType="h" fact="0.0908"/>
              <dgm:constr type="l" for="ch" forName="Child2" refType="w" fact="0.6804"/>
              <dgm:constr type="t" for="ch" forName="Child2" refType="h" fact="0.2006"/>
              <dgm:constr type="w" for="ch" forName="Child2" refType="w" fact="0.3196"/>
              <dgm:constr type="h" for="ch" forName="Child2" refType="h" fact="0.0908"/>
              <dgm:constr type="l" for="ch" forName="Child3" refType="w" fact="0.5348"/>
              <dgm:constr type="t" for="ch" forName="Child3" refType="h" fact="0.3308"/>
              <dgm:constr type="w" for="ch" forName="Child3" refType="w" fact="0.3196"/>
              <dgm:constr type="h" for="ch" forName="Child3" refType="h" fact="0.0908"/>
              <dgm:constr type="l" for="ch" forName="Child4" refType="w" fact="0.6804"/>
              <dgm:constr type="t" for="ch" forName="Child4" refType="h" fact="0.4623"/>
              <dgm:constr type="w" for="ch" forName="Child4" refType="w" fact="0.3196"/>
              <dgm:constr type="h" for="ch" forName="Child4" refType="h" fact="0.0908"/>
              <dgm:constr type="l" for="ch" forName="Child5" refType="w" fact="0.5348"/>
              <dgm:constr type="t" for="ch" forName="Child5" refType="h" fact="0.5936"/>
              <dgm:constr type="w" for="ch" forName="Child5" refType="w" fact="0.3196"/>
              <dgm:constr type="h" for="ch" forName="Child5" refType="h" fact="0.0908"/>
              <dgm:constr type="l" for="ch" forName="Child6" refType="w" fact="0.6804"/>
              <dgm:constr type="t" for="ch" forName="Child6" refType="h" fact="0.7251"/>
              <dgm:constr type="w" for="ch" forName="Child6" refType="w" fact="0.3196"/>
              <dgm:constr type="h" for="ch" forName="Child6" refType="h" fact="0.0908"/>
              <dgm:constr type="l" for="ch" forName="Child7" refType="w" fact="0.5348"/>
              <dgm:constr type="t" for="ch" forName="Child7" refType="h" fact="0.8579"/>
              <dgm:constr type="w" for="ch" forName="Child7" refType="w" fact="0.3196"/>
              <dgm:constr type="h" for="ch" forName="Child7" refType="h" fact="0.0908"/>
            </dgm:constrLst>
          </dgm:else>
        </dgm:choose>
      </dgm:else>
    </dgm:choose>
    <dgm:forEach name="wrapper" axis="self" ptType="parTrans">
      <dgm:forEach name="accentRepeat" axis="self">
        <dgm:layoutNode name="Accent" styleLbl="node1">
          <dgm:alg type="sp"/>
          <dgm:choose name="Name20">
            <dgm:if name="Name21" func="var" arg="dir" op="equ" val="norm">
              <dgm:choose name="Name22">
                <dgm:if name="Name23" axis="precedSib" ptType="node" func="cnt" op="equ" val="0">
                  <dgm:choose name="Name24">
                    <dgm:if name="Name25" axis="followSib" ptType="node" func="cnt" op="equ" val="0">
                      <dgm:shape xmlns:r="http://schemas.openxmlformats.org/officeDocument/2006/relationships" type="circularArrow" r:blip="">
                        <dgm:adjLst>
                          <dgm:adj idx="1" val="0.1098"/>
                          <dgm:adj idx="2" val="19.0387"/>
                          <dgm:adj idx="3" val="150"/>
                          <dgm:adj idx="4" val="180"/>
                          <dgm:adj idx="5" val="0.125"/>
                        </dgm:adjLst>
                      </dgm:shape>
                    </dgm:if>
                    <dgm:else name="Name26">
                      <dgm:shape xmlns:r="http://schemas.openxmlformats.org/officeDocument/2006/relationships" type="circularArrow" r:blip="">
                        <dgm:adjLst>
                          <dgm:adj idx="1" val="0.1098"/>
                          <dgm:adj idx="2" val="19.0387"/>
                          <dgm:adj idx="3" val="75"/>
                          <dgm:adj idx="4" val="180"/>
                          <dgm:adj idx="5" val="0.125"/>
                        </dgm:adjLst>
                      </dgm:shape>
                    </dgm:else>
                  </dgm:choose>
                </dgm:if>
                <dgm:else name="Name27">
                  <dgm:choose name="Name28">
                    <dgm:if name="Name29" axis="followSib" ptType="node" func="cnt" op="equ" val="0">
                      <dgm:choose name="Name30">
                        <dgm:if name="Name31" axis="precedSib" ptType="node" func="cnt" op="equ" val="1">
                          <dgm:shape xmlns:r="http://schemas.openxmlformats.org/officeDocument/2006/relationships" type="blockArc" r:blip="">
                            <dgm:adjLst>
                              <dgm:adj idx="1" val="0"/>
                              <dgm:adj idx="2" val="-45"/>
                              <dgm:adj idx="3" val="0.1274"/>
                            </dgm:adjLst>
                          </dgm:shape>
                        </dgm:if>
                        <dgm:if name="Name32" axis="precedSib" ptType="node" func="cnt" op="equ" val="2">
                          <dgm:shape xmlns:r="http://schemas.openxmlformats.org/officeDocument/2006/relationships" type="blockArc" r:blip="">
                            <dgm:adjLst>
                              <dgm:adj idx="1" val="-135"/>
                              <dgm:adj idx="2" val="180"/>
                              <dgm:adj idx="3" val="0.1274"/>
                            </dgm:adjLst>
                          </dgm:shape>
                        </dgm:if>
                        <dgm:if name="Name33" axis="precedSib" ptType="node" func="cnt" op="equ" val="3">
                          <dgm:shape xmlns:r="http://schemas.openxmlformats.org/officeDocument/2006/relationships" type="blockArc" r:blip="">
                            <dgm:adjLst>
                              <dgm:adj idx="1" val="0"/>
                              <dgm:adj idx="2" val="-45"/>
                              <dgm:adj idx="3" val="0.1274"/>
                            </dgm:adjLst>
                          </dgm:shape>
                        </dgm:if>
                        <dgm:if name="Name34" axis="precedSib" ptType="node" func="cnt" op="equ" val="4">
                          <dgm:shape xmlns:r="http://schemas.openxmlformats.org/officeDocument/2006/relationships" type="blockArc" r:blip="">
                            <dgm:adjLst>
                              <dgm:adj idx="1" val="-135"/>
                              <dgm:adj idx="2" val="180"/>
                              <dgm:adj idx="3" val="0.1274"/>
                            </dgm:adjLst>
                          </dgm:shape>
                        </dgm:if>
                        <dgm:if name="Name35" axis="precedSib" ptType="node" func="cnt" op="equ" val="5">
                          <dgm:shape xmlns:r="http://schemas.openxmlformats.org/officeDocument/2006/relationships" type="blockArc" r:blip="">
                            <dgm:adjLst>
                              <dgm:adj idx="1" val="0"/>
                              <dgm:adj idx="2" val="-45"/>
                              <dgm:adj idx="3" val="0.1274"/>
                            </dgm:adjLst>
                          </dgm:shape>
                        </dgm:if>
                        <dgm:if name="Name36" axis="precedSib" ptType="node" func="cnt" op="equ" val="6">
                          <dgm:shape xmlns:r="http://schemas.openxmlformats.org/officeDocument/2006/relationships" type="blockArc" r:blip="">
                            <dgm:adjLst>
                              <dgm:adj idx="1" val="-135"/>
                              <dgm:adj idx="2" val="180"/>
                              <dgm:adj idx="3" val="0.1274"/>
                            </dgm:adjLst>
                          </dgm:shape>
                        </dgm:if>
                        <dgm:else name="Name37"/>
                      </dgm:choose>
                    </dgm:if>
                    <dgm:else name="Name38">
                      <dgm:choose name="Name39">
                        <dgm:if name="Name40" axis="precedSib" ptType="node" func="cnt" op="equ" val="0">
                          <dgm:shape xmlns:r="http://schemas.openxmlformats.org/officeDocument/2006/relationships" type="blockArc" r:blip="">
                            <dgm:adjLst>
                              <dgm:adj idx="1" val="-133.1632"/>
                              <dgm:adj idx="2" val="65"/>
                              <dgm:adj idx="3" val="0.13"/>
                            </dgm:adjLst>
                          </dgm:shape>
                        </dgm:if>
                        <dgm:if name="Name41" axis="precedSib" ptType="node" func="cnt" op="equ" val="1">
                          <dgm:shape xmlns:r="http://schemas.openxmlformats.org/officeDocument/2006/relationships" type="leftCircularArrow" r:blip="">
                            <dgm:adjLst>
                              <dgm:adj idx="1" val="0.1098"/>
                              <dgm:adj idx="2" val="19.0387"/>
                              <dgm:adj idx="3" val="105"/>
                              <dgm:adj idx="4" val="-45"/>
                              <dgm:adj idx="5" val="0.125"/>
                            </dgm:adjLst>
                          </dgm:shape>
                        </dgm:if>
                        <dgm:if name="Name42" axis="precedSib" ptType="node" func="cnt" op="equ" val="2">
                          <dgm:shape xmlns:r="http://schemas.openxmlformats.org/officeDocument/2006/relationships" type="circularArrow" r:blip="">
                            <dgm:adjLst>
                              <dgm:adj idx="1" val="0.1098"/>
                              <dgm:adj idx="2" val="19.0387"/>
                              <dgm:adj idx="3" val="75"/>
                              <dgm:adj idx="4" val="-135"/>
                              <dgm:adj idx="5" val="0.125"/>
                            </dgm:adjLst>
                          </dgm:shape>
                        </dgm:if>
                        <dgm:if name="Name43" axis="precedSib" ptType="node" func="cnt" op="equ" val="3">
                          <dgm:shape xmlns:r="http://schemas.openxmlformats.org/officeDocument/2006/relationships" type="leftCircularArrow" r:blip="">
                            <dgm:adjLst>
                              <dgm:adj idx="1" val="0.1098"/>
                              <dgm:adj idx="2" val="19.0387"/>
                              <dgm:adj idx="3" val="105"/>
                              <dgm:adj idx="4" val="-45"/>
                              <dgm:adj idx="5" val="0.125"/>
                            </dgm:adjLst>
                          </dgm:shape>
                        </dgm:if>
                        <dgm:if name="Name44" axis="precedSib" ptType="node" func="cnt" op="equ" val="4">
                          <dgm:shape xmlns:r="http://schemas.openxmlformats.org/officeDocument/2006/relationships" type="circularArrow" r:blip="">
                            <dgm:adjLst>
                              <dgm:adj idx="1" val="0.1098"/>
                              <dgm:adj idx="2" val="19.0387"/>
                              <dgm:adj idx="3" val="75"/>
                              <dgm:adj idx="4" val="-135"/>
                              <dgm:adj idx="5" val="0.125"/>
                            </dgm:adjLst>
                          </dgm:shape>
                        </dgm:if>
                        <dgm:if name="Name45" axis="precedSib" ptType="node" func="cnt" op="equ" val="5">
                          <dgm:shape xmlns:r="http://schemas.openxmlformats.org/officeDocument/2006/relationships" type="leftCircularArrow" r:blip="">
                            <dgm:adjLst>
                              <dgm:adj idx="1" val="0.1098"/>
                              <dgm:adj idx="2" val="19.0387"/>
                              <dgm:adj idx="3" val="105"/>
                              <dgm:adj idx="4" val="-45"/>
                              <dgm:adj idx="5" val="0.125"/>
                            </dgm:adjLst>
                          </dgm:shape>
                        </dgm:if>
                        <dgm:if name="Name46" axis="precedSib" ptType="node" func="cnt" op="equ" val="6">
                          <dgm:shape xmlns:r="http://schemas.openxmlformats.org/officeDocument/2006/relationships" type="blockArc" r:blip="">
                            <dgm:adjLst>
                              <dgm:adj idx="1" val="-135"/>
                              <dgm:adj idx="2" val="180"/>
                              <dgm:adj idx="3" val="0.1274"/>
                            </dgm:adjLst>
                          </dgm:shape>
                        </dgm:if>
                        <dgm:else name="Name47"/>
                      </dgm:choose>
                    </dgm:else>
                  </dgm:choose>
                </dgm:else>
              </dgm:choose>
            </dgm:if>
            <dgm:else name="Name48">
              <dgm:choose name="Name49">
                <dgm:if name="Name50" axis="precedSib" ptType="node" func="cnt" op="equ" val="0">
                  <dgm:choose name="Name51">
                    <dgm:if name="Name52" axis="followSib" ptType="node" func="cnt" op="equ" val="0">
                      <dgm:shape xmlns:r="http://schemas.openxmlformats.org/officeDocument/2006/relationships" type="leftCircularArrow" r:blip="">
                        <dgm:adjLst>
                          <dgm:adj idx="1" val="0.1098"/>
                          <dgm:adj idx="2" val="19.0387"/>
                          <dgm:adj idx="3" val="30"/>
                          <dgm:adj idx="4" val="0"/>
                          <dgm:adj idx="5" val="0.125"/>
                        </dgm:adjLst>
                      </dgm:shape>
                    </dgm:if>
                    <dgm:else name="Name53">
                      <dgm:shape xmlns:r="http://schemas.openxmlformats.org/officeDocument/2006/relationships" type="leftCircularArrow" r:blip="">
                        <dgm:adjLst>
                          <dgm:adj idx="1" val="0.1098"/>
                          <dgm:adj idx="2" val="19.0387"/>
                          <dgm:adj idx="3" val="105"/>
                          <dgm:adj idx="4" val="0"/>
                          <dgm:adj idx="5" val="0.125"/>
                        </dgm:adjLst>
                      </dgm:shape>
                    </dgm:else>
                  </dgm:choose>
                </dgm:if>
                <dgm:else name="Name54">
                  <dgm:choose name="Name55">
                    <dgm:if name="Name56" axis="followSib" ptType="node" func="cnt" op="equ" val="0">
                      <dgm:choose name="Name57">
                        <dgm:if name="Name58" axis="precedSib" ptType="node" func="cnt" op="equ" val="1">
                          <dgm:shape xmlns:r="http://schemas.openxmlformats.org/officeDocument/2006/relationships" type="blockArc" r:blip="">
                            <dgm:adjLst>
                              <dgm:adj idx="1" val="-135"/>
                              <dgm:adj idx="2" val="180"/>
                              <dgm:adj idx="3" val="0.1274"/>
                            </dgm:adjLst>
                          </dgm:shape>
                        </dgm:if>
                        <dgm:if name="Name59" axis="precedSib" ptType="node" func="cnt" op="equ" val="2">
                          <dgm:shape xmlns:r="http://schemas.openxmlformats.org/officeDocument/2006/relationships" type="blockArc" r:blip="">
                            <dgm:adjLst>
                              <dgm:adj idx="1" val="0"/>
                              <dgm:adj idx="2" val="-45"/>
                              <dgm:adj idx="3" val="0.1274"/>
                            </dgm:adjLst>
                          </dgm:shape>
                        </dgm:if>
                        <dgm:if name="Name60" axis="precedSib" ptType="node" func="cnt" op="equ" val="3">
                          <dgm:shape xmlns:r="http://schemas.openxmlformats.org/officeDocument/2006/relationships" type="blockArc" r:blip="">
                            <dgm:adjLst>
                              <dgm:adj idx="1" val="-135"/>
                              <dgm:adj idx="2" val="180"/>
                              <dgm:adj idx="3" val="0.1274"/>
                            </dgm:adjLst>
                          </dgm:shape>
                        </dgm:if>
                        <dgm:if name="Name61" axis="precedSib" ptType="node" func="cnt" op="equ" val="4">
                          <dgm:shape xmlns:r="http://schemas.openxmlformats.org/officeDocument/2006/relationships" type="blockArc" r:blip="">
                            <dgm:adjLst>
                              <dgm:adj idx="1" val="0"/>
                              <dgm:adj idx="2" val="-45"/>
                              <dgm:adj idx="3" val="0.1274"/>
                            </dgm:adjLst>
                          </dgm:shape>
                        </dgm:if>
                        <dgm:if name="Name62" axis="precedSib" ptType="node" func="cnt" op="equ" val="5">
                          <dgm:shape xmlns:r="http://schemas.openxmlformats.org/officeDocument/2006/relationships" type="blockArc" r:blip="">
                            <dgm:adjLst>
                              <dgm:adj idx="1" val="-135"/>
                              <dgm:adj idx="2" val="180"/>
                              <dgm:adj idx="3" val="0.1274"/>
                            </dgm:adjLst>
                          </dgm:shape>
                        </dgm:if>
                        <dgm:if name="Name63" axis="precedSib" ptType="node" func="cnt" op="equ" val="6">
                          <dgm:shape xmlns:r="http://schemas.openxmlformats.org/officeDocument/2006/relationships" type="blockArc" r:blip="">
                            <dgm:adjLst>
                              <dgm:adj idx="1" val="0"/>
                              <dgm:adj idx="2" val="-45"/>
                              <dgm:adj idx="3" val="0.1274"/>
                            </dgm:adjLst>
                          </dgm:shape>
                        </dgm:if>
                        <dgm:else name="Name64"/>
                      </dgm:choose>
                    </dgm:if>
                    <dgm:else name="Name65">
                      <dgm:choose name="Name66">
                        <dgm:if name="Name67" axis="precedSib" ptType="node" func="cnt" op="equ" val="0">
                          <dgm:shape xmlns:r="http://schemas.openxmlformats.org/officeDocument/2006/relationships" type="blockArc" r:blip="">
                            <dgm:adjLst>
                              <dgm:adj idx="1" val="-133.1632"/>
                              <dgm:adj idx="2" val="65"/>
                              <dgm:adj idx="3" val="0.13"/>
                            </dgm:adjLst>
                          </dgm:shape>
                        </dgm:if>
                        <dgm:if name="Name68" axis="precedSib" ptType="node" func="cnt" op="equ" val="1">
                          <dgm:shape xmlns:r="http://schemas.openxmlformats.org/officeDocument/2006/relationships" type="circularArrow" r:blip="">
                            <dgm:adjLst>
                              <dgm:adj idx="1" val="0.1098"/>
                              <dgm:adj idx="2" val="19.0387"/>
                              <dgm:adj idx="3" val="75"/>
                              <dgm:adj idx="4" val="-135"/>
                              <dgm:adj idx="5" val="0.125"/>
                            </dgm:adjLst>
                          </dgm:shape>
                        </dgm:if>
                        <dgm:if name="Name69" axis="precedSib" ptType="node" func="cnt" op="equ" val="2">
                          <dgm:shape xmlns:r="http://schemas.openxmlformats.org/officeDocument/2006/relationships" type="leftCircularArrow" r:blip="">
                            <dgm:adjLst>
                              <dgm:adj idx="1" val="0.1098"/>
                              <dgm:adj idx="2" val="19.0387"/>
                              <dgm:adj idx="3" val="105"/>
                              <dgm:adj idx="4" val="-45"/>
                              <dgm:adj idx="5" val="0.125"/>
                            </dgm:adjLst>
                          </dgm:shape>
                        </dgm:if>
                        <dgm:if name="Name70" axis="precedSib" ptType="node" func="cnt" op="equ" val="3">
                          <dgm:shape xmlns:r="http://schemas.openxmlformats.org/officeDocument/2006/relationships" type="circularArrow" r:blip="">
                            <dgm:adjLst>
                              <dgm:adj idx="1" val="0.1098"/>
                              <dgm:adj idx="2" val="19.0387"/>
                              <dgm:adj idx="3" val="75"/>
                              <dgm:adj idx="4" val="-135"/>
                              <dgm:adj idx="5" val="0.125"/>
                            </dgm:adjLst>
                          </dgm:shape>
                        </dgm:if>
                        <dgm:if name="Name71" axis="precedSib" ptType="node" func="cnt" op="equ" val="4">
                          <dgm:shape xmlns:r="http://schemas.openxmlformats.org/officeDocument/2006/relationships" type="leftCircularArrow" r:blip="">
                            <dgm:adjLst>
                              <dgm:adj idx="1" val="0.1098"/>
                              <dgm:adj idx="2" val="19.0387"/>
                              <dgm:adj idx="3" val="105"/>
                              <dgm:adj idx="4" val="-45"/>
                              <dgm:adj idx="5" val="0.125"/>
                            </dgm:adjLst>
                          </dgm:shape>
                        </dgm:if>
                        <dgm:if name="Name72" axis="precedSib" ptType="node" func="cnt" op="equ" val="5">
                          <dgm:shape xmlns:r="http://schemas.openxmlformats.org/officeDocument/2006/relationships" type="circularArrow" r:blip="">
                            <dgm:adjLst>
                              <dgm:adj idx="1" val="0.1098"/>
                              <dgm:adj idx="2" val="19.0387"/>
                              <dgm:adj idx="3" val="75"/>
                              <dgm:adj idx="4" val="-135"/>
                              <dgm:adj idx="5" val="0.125"/>
                            </dgm:adjLst>
                          </dgm:shape>
                        </dgm:if>
                        <dgm:if name="Name73" axis="precedSib" ptType="node" func="cnt" op="equ" val="6">
                          <dgm:shape xmlns:r="http://schemas.openxmlformats.org/officeDocument/2006/relationships" type="blockArc" r:blip="">
                            <dgm:adjLst>
                              <dgm:adj idx="1" val="0"/>
                              <dgm:adj idx="2" val="-45"/>
                              <dgm:adj idx="3" val="0.1274"/>
                            </dgm:adjLst>
                          </dgm:shape>
                        </dgm:if>
                        <dgm:else name="Name74"/>
                      </dgm:choose>
                    </dgm:else>
                  </dgm:choose>
                </dgm:else>
              </dgm:choose>
            </dgm:else>
          </dgm:choose>
          <dgm:presOf/>
        </dgm:layoutNode>
      </dgm:forEach>
    </dgm:forEach>
    <dgm:forEach name="Name75" axis="ch" ptType="node" cnt="1">
      <dgm:layoutNode name="Accent1">
        <dgm:alg type="sp"/>
        <dgm:shape xmlns:r="http://schemas.openxmlformats.org/officeDocument/2006/relationships" r:blip="">
          <dgm:adjLst/>
        </dgm:shape>
        <dgm:presOf/>
        <dgm:constrLst/>
        <dgm:forEach name="Name76" ref="accentRepeat"/>
      </dgm:layoutNode>
      <dgm:choose name="Name77">
        <dgm:if name="Name78" axis="ch" ptType="node" func="cnt" op="gte" val="1">
          <dgm:layoutNode name="Child1"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79"/>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0" axis="ch" ptType="node" st="2" cnt="1">
      <dgm:layoutNode name="Accent2">
        <dgm:alg type="sp"/>
        <dgm:shape xmlns:r="http://schemas.openxmlformats.org/officeDocument/2006/relationships" r:blip="">
          <dgm:adjLst/>
        </dgm:shape>
        <dgm:presOf/>
        <dgm:constrLst/>
        <dgm:forEach name="Name81" ref="accentRepeat"/>
      </dgm:layoutNode>
      <dgm:choose name="Name82">
        <dgm:if name="Name83" axis="ch" ptType="node" func="cnt" op="gte" val="1">
          <dgm:layoutNode name="Child2"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4"/>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choose name="Name87">
        <dgm:if name="Name88" axis="ch" ptType="node" func="cnt" op="gte" val="1">
          <dgm:layoutNode name="Child3"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9"/>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0" axis="ch" ptType="node" st="4" cnt="1">
      <dgm:layoutNode name="Accent4">
        <dgm:alg type="sp"/>
        <dgm:shape xmlns:r="http://schemas.openxmlformats.org/officeDocument/2006/relationships" r:blip="">
          <dgm:adjLst/>
        </dgm:shape>
        <dgm:presOf/>
        <dgm:constrLst/>
        <dgm:forEach name="Name91" ref="accentRepeat"/>
      </dgm:layoutNode>
      <dgm:choose name="Name92">
        <dgm:if name="Name93" axis="ch" ptType="node" func="cnt" op="gte" val="1">
          <dgm:layoutNode name="Child4"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5" axis="ch" ptType="node" st="5" cnt="1">
      <dgm:layoutNode name="Accent5">
        <dgm:alg type="sp"/>
        <dgm:shape xmlns:r="http://schemas.openxmlformats.org/officeDocument/2006/relationships" r:blip="">
          <dgm:adjLst/>
        </dgm:shape>
        <dgm:presOf/>
        <dgm:constrLst/>
        <dgm:forEach name="Name96" ref="accentRepeat"/>
      </dgm:layoutNode>
      <dgm:choose name="Name97">
        <dgm:if name="Name98" axis="ch" ptType="node" func="cnt" op="gte" val="1">
          <dgm:layoutNode name="Child5"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9"/>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0" axis="ch" ptType="node" st="6" cnt="1">
      <dgm:layoutNode name="Accent6">
        <dgm:alg type="sp"/>
        <dgm:shape xmlns:r="http://schemas.openxmlformats.org/officeDocument/2006/relationships" r:blip="">
          <dgm:adjLst/>
        </dgm:shape>
        <dgm:presOf/>
        <dgm:constrLst/>
        <dgm:forEach name="Name101" ref="accentRepeat"/>
      </dgm:layoutNode>
      <dgm:choose name="Name102">
        <dgm:if name="Name103" axis="ch" ptType="node" func="cnt" op="gte" val="1">
          <dgm:layoutNode name="Child6"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4"/>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5" axis="ch" ptType="node" st="7" cnt="1">
      <dgm:layoutNode name="Accent7">
        <dgm:alg type="sp"/>
        <dgm:shape xmlns:r="http://schemas.openxmlformats.org/officeDocument/2006/relationships" r:blip="">
          <dgm:adjLst/>
        </dgm:shape>
        <dgm:presOf/>
        <dgm:constrLst/>
        <dgm:forEach name="Name106" ref="accentRepeat"/>
      </dgm:layoutNode>
      <dgm:choose name="Name107">
        <dgm:if name="Name108" axis="ch" ptType="node" func="cnt" op="gte" val="1">
          <dgm:layoutNode name="Child7"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9"/>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layout4.xml><?xml version="1.0" encoding="utf-8"?>
<dgm:layoutDef xmlns:dgm="http://schemas.openxmlformats.org/drawingml/2006/diagram" xmlns:a="http://schemas.openxmlformats.org/drawingml/2006/main" uniqueId="urn:microsoft.com/office/officeart/2005/8/layout/arrow5">
  <dgm:title val=""/>
  <dgm:desc val=""/>
  <dgm:catLst>
    <dgm:cat type="relationship" pri="6000"/>
    <dgm:cat type="process" pri="31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ch" ptType="node" func="cnt" op="equ" val="2">
        <dgm:choose name="Name2">
          <dgm:if name="Name3" func="var" arg="dir" op="equ" val="norm">
            <dgm:alg type="cycle">
              <dgm:param type="rotPath" val="alongPath"/>
              <dgm:param type="stAng" val="270"/>
            </dgm:alg>
          </dgm:if>
          <dgm:else name="Name4">
            <dgm:alg type="cycle">
              <dgm:param type="rotPath" val="alongPath"/>
              <dgm:param type="stAng" val="90"/>
              <dgm:param type="spanAng" val="-360"/>
            </dgm:alg>
          </dgm:else>
        </dgm:choose>
      </dgm:if>
      <dgm:else name="Name5">
        <dgm:choose name="Name6">
          <dgm:if name="Name7" func="var" arg="dir" op="equ" val="norm">
            <dgm:alg type="cycle">
              <dgm:param type="rotPath" val="alongPath"/>
            </dgm:alg>
          </dgm:if>
          <dgm:else name="Name8">
            <dgm:alg type="cycle">
              <dgm:param type="rotPath" val="alongPath"/>
              <dgm:param type="spanAng" val="-360"/>
            </dgm:alg>
          </dgm:else>
        </dgm:choose>
      </dgm:else>
    </dgm:choose>
    <dgm:shape xmlns:r="http://schemas.openxmlformats.org/officeDocument/2006/relationships" r:blip="">
      <dgm:adjLst/>
    </dgm:shape>
    <dgm:presOf/>
    <dgm:choose name="Name9">
      <dgm:if name="Name10" axis="ch" ptType="node" func="cnt" op="lte" val="2">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 type="diam" refType="w" refFor="ch" refPtType="node" op="equ" fact="1.1"/>
        </dgm:constrLst>
      </dgm:if>
      <dgm:if name="Name11" axis="ch" ptType="node" func="cnt" op="equ" val="5">
        <dgm:constrLst>
          <dgm:constr type="primFontSz" for="ch" ptType="node" op="equ" val="65"/>
          <dgm:constr type="w" for="ch" ptType="node" refType="w"/>
          <dgm:constr type="h" for="ch" ptType="node" refType="w" refFor="ch" refPtType="node" op="equ"/>
          <dgm:constr type="sibSp" refType="w" refFor="ch" refPtType="node" fact="-0.2"/>
          <dgm:constr type="sibSp" refType="h" op="lte" fact="0.1"/>
        </dgm:constrLst>
      </dgm:if>
      <dgm:if name="Name12" axis="ch" ptType="node" func="cnt" op="equ" val="6">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if name="Name13" axis="ch" ptType="node" func="cnt" op="equ" val="7">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if name="Name14" axis="ch" ptType="node" func="cnt" op="equ" val="8">
        <dgm:constrLst>
          <dgm:constr type="primFontSz" for="ch" ptType="node" op="equ" val="65"/>
          <dgm:constr type="w" for="ch" ptType="node" refType="w"/>
          <dgm:constr type="h" for="ch" ptType="node" refType="w" refFor="ch" refPtType="node" op="equ"/>
          <dgm:constr type="sibSp"/>
          <dgm:constr type="sibSp" refType="h" op="lte" fact="0.1"/>
        </dgm:constrLst>
      </dgm:if>
      <dgm:if name="Name15" axis="ch" ptType="node" func="cnt" op="gte" val="9">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else name="Name16">
        <dgm:constrLst>
          <dgm:constr type="primFontSz" for="ch" ptType="node" op="equ" val="65"/>
          <dgm:constr type="w" for="ch" ptType="node" refType="w"/>
          <dgm:constr type="h" for="ch" ptType="node" refType="w" refFor="ch" refPtType="node" op="equ"/>
          <dgm:constr type="sibSp" refType="w" refFor="ch" refPtType="node" fact="-0.35"/>
        </dgm:constrLst>
      </dgm:else>
    </dgm:choose>
    <dgm:ruleLst/>
    <dgm:forEach name="Name17" axis="ch" ptType="node">
      <dgm:layoutNode name="arrow">
        <dgm:varLst>
          <dgm:bulletEnabled val="1"/>
        </dgm:varLst>
        <dgm:alg type="tx"/>
        <dgm:shape xmlns:r="http://schemas.openxmlformats.org/officeDocument/2006/relationships" type="downArrow" r:blip="">
          <dgm:adjLst>
            <dgm:adj idx="2" val="0.35"/>
          </dgm:adjLst>
        </dgm:shape>
        <dgm:presOf axis="desOrSelf" ptType="node"/>
        <dgm:constrLst/>
        <dgm:ruleLst>
          <dgm:rule type="primFontSz" val="5" fact="NaN" max="NaN"/>
        </dgm:ruleLst>
      </dgm:layoutNode>
    </dgm:forEach>
  </dgm:layoutNode>
</dgm:layoutDef>
</file>

<file path=ppt/diagrams/layout5.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cycle8">
  <dgm:title val=""/>
  <dgm:desc val=""/>
  <dgm:catLst>
    <dgm:cat type="cycle" pri="7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clrData>
  <dgm:layoutNode name="compositeShape">
    <dgm:varLst>
      <dgm:chMax val="7"/>
      <dgm:dir/>
      <dgm:resizeHandles val="exact"/>
    </dgm:varLst>
    <dgm:alg type="composite">
      <dgm:param type="horzAlign" val="ctr"/>
      <dgm:param type="vertAlign" val="mid"/>
      <dgm:param type="ar" val="1"/>
    </dgm:alg>
    <dgm:shape xmlns:r="http://schemas.openxmlformats.org/officeDocument/2006/relationships" r:blip="">
      <dgm:adjLst/>
    </dgm:shape>
    <dgm:presOf/>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dummy1a" refType="w" fact="0.5"/>
          <dgm:constr type="t" for="ch" forName="dummy1a" refType="h" fact="0.08"/>
          <dgm:constr type="l" for="ch" forName="dummy1b" refType="w" fact="0.5"/>
          <dgm:constr type="t" for="ch" forName="dummy1b" refType="h" fact="0.08"/>
          <dgm:constr type="l" for="ch" forName="wedge1Tx" refType="w" fact="0.22"/>
          <dgm:constr type="t" for="ch" forName="wedge1Tx" refType="h" fact="0.22"/>
          <dgm:constr type="w" for="ch" forName="wedge1Tx" refType="w" fact="0.56"/>
          <dgm:constr type="h" for="ch" forName="wedge1Tx" refType="h" fact="0.56"/>
          <dgm:constr type="h" for="ch" forName="arrowWedge1single" refType="w" fact="0.08"/>
          <dgm:constr type="diam" for="ch" forName="arrowWedge1single" refType="w" fact="0.84"/>
          <dgm:constr type="l" for="ch" forName="arrowWedge1single" refType="w" fact="0.5"/>
          <dgm:constr type="t" for="ch" forName="arrowWedge1single" refType="w" fact="0.5"/>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dummy1a" refType="w" fact="0.52"/>
          <dgm:constr type="t" for="ch" forName="dummy1a" refType="h" fact="0.08"/>
          <dgm:constr type="l" for="ch" forName="dummy1b" refType="w" fact="0.52"/>
          <dgm:constr type="t" for="ch" forName="dummy1b" refType="h" fact="0.92"/>
          <dgm:constr type="l" for="ch" forName="wedge1Tx" refType="w" fact="0.559"/>
          <dgm:constr type="t" for="ch" forName="wedge1Tx" refType="h" fact="0.3"/>
          <dgm:constr type="w" for="ch" forName="wedge1Tx" refType="w" fact="0.3"/>
          <dgm:constr type="h" for="ch" forName="wedge1Tx" refType="h" fact="0.4"/>
          <dgm:constr type="l" for="ch" forName="wedge2" refType="w" fact="0.06"/>
          <dgm:constr type="t" for="ch" forName="wedge2" refType="w" fact="0.08"/>
          <dgm:constr type="w" for="ch" forName="wedge2" refType="w" fact="0.84"/>
          <dgm:constr type="h" for="ch" forName="wedge2" refType="h" fact="0.84"/>
          <dgm:constr type="l" for="ch" forName="dummy2a" refType="w" fact="0.48"/>
          <dgm:constr type="t" for="ch" forName="dummy2a" refType="h" fact="0.92"/>
          <dgm:constr type="l" for="ch" forName="dummy2b" refType="w" fact="0.48"/>
          <dgm:constr type="t" for="ch" forName="dummy2b" refType="h" fact="0.08"/>
          <dgm:constr type="r" for="ch" forName="wedge2Tx" refType="w" fact="0.441"/>
          <dgm:constr type="t" for="ch" forName="wedge2Tx" refType="h" fact="0.3"/>
          <dgm:constr type="w" for="ch" forName="wedge2Tx" refType="w" fact="0.3"/>
          <dgm:constr type="h" for="ch" forName="wedge2Tx" refType="h" fact="0.4"/>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primFontSz" for="ch" ptType="node" op="equ"/>
        </dgm:constrLst>
      </dgm:if>
      <dgm:if name="Name3" axis="ch" ptType="node" func="cnt" op="equ" val="3">
        <dgm:constrLst>
          <dgm:constr type="l" for="ch" forName="wedge1" refType="w" fact="0.0973"/>
          <dgm:constr type="t" for="ch" forName="wedge1" refType="w" fact="0.07"/>
          <dgm:constr type="w" for="ch" forName="wedge1" refType="w" fact="0.84"/>
          <dgm:constr type="h" for="ch" forName="wedge1" refType="h" fact="0.84"/>
          <dgm:constr type="l" for="ch" forName="dummy1a" refType="w" fact="0.5173"/>
          <dgm:constr type="t" for="ch" forName="dummy1a" refType="h" fact="0.07"/>
          <dgm:constr type="l" for="ch" forName="dummy1b" refType="w" fact="0.8811"/>
          <dgm:constr type="t" for="ch" forName="dummy1b" refType="h" fact="0.7"/>
          <dgm:constr type="l" for="ch" forName="wedge1Tx" refType="w" fact="0.54"/>
          <dgm:constr type="t" for="ch" forName="wedge1Tx" refType="h" fact="0.248"/>
          <dgm:constr type="w" for="ch" forName="wedge1Tx" refType="w" fact="0.3"/>
          <dgm:constr type="h" for="ch" forName="wedge1Tx" refType="h" fact="0.25"/>
          <dgm:constr type="l" for="ch" forName="wedge2" refType="w" fact="0.08"/>
          <dgm:constr type="t" for="ch" forName="wedge2" refType="w" fact="0.1"/>
          <dgm:constr type="w" for="ch" forName="wedge2" refType="w" fact="0.84"/>
          <dgm:constr type="h" for="ch" forName="wedge2" refType="h" fact="0.84"/>
          <dgm:constr type="l" for="ch" forName="dummy2a" refType="w" fact="0.8637"/>
          <dgm:constr type="t" for="ch" forName="dummy2a" refType="h" fact="0.73"/>
          <dgm:constr type="l" for="ch" forName="dummy2b" refType="w" fact="0.1363"/>
          <dgm:constr type="t" for="ch" forName="dummy2b" refType="h" fact="0.73"/>
          <dgm:constr type="l" for="ch" forName="wedge2Tx" refType="w" fact="0.28"/>
          <dgm:constr type="t" for="ch" forName="wedge2Tx" refType="h" fact="0.645"/>
          <dgm:constr type="w" for="ch" forName="wedge2Tx" refType="w" fact="0.45"/>
          <dgm:constr type="h" for="ch" forName="wedge2Tx" refType="h" fact="0.22"/>
          <dgm:constr type="l" for="ch" forName="wedge3" refType="w" fact="0.0627"/>
          <dgm:constr type="t" for="ch" forName="wedge3" refType="w" fact="0.07"/>
          <dgm:constr type="w" for="ch" forName="wedge3" refType="w" fact="0.84"/>
          <dgm:constr type="h" for="ch" forName="wedge3" refType="h" fact="0.84"/>
          <dgm:constr type="l" for="ch" forName="dummy3a" refType="w" fact="0.1189"/>
          <dgm:constr type="t" for="ch" forName="dummy3a" refType="h" fact="0.7"/>
          <dgm:constr type="l" for="ch" forName="dummy3b" refType="w" fact="0.4827"/>
          <dgm:constr type="t" for="ch" forName="dummy3b" refType="h" fact="0.07"/>
          <dgm:constr type="r" for="ch" forName="wedge3Tx" refType="w" fact="0.46"/>
          <dgm:constr type="t" for="ch" forName="wedge3Tx" refType="h" fact="0.248"/>
          <dgm:constr type="w" for="ch" forName="wedge3Tx" refType="w" fact="0.3"/>
          <dgm:constr type="h" for="ch" forName="wedge3Tx" refType="h" fact="0.25"/>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primFontSz" for="ch" ptType="node" op="equ"/>
        </dgm:constrLst>
      </dgm:if>
      <dgm:if name="Name4" axis="ch" ptType="node" func="cnt" op="equ" val="4">
        <dgm:constrLst>
          <dgm:constr type="l" for="ch" forName="wedge1" refType="w" fact="0.0941"/>
          <dgm:constr type="t" for="ch" forName="wedge1" refType="w" fact="0.0659"/>
          <dgm:constr type="w" for="ch" forName="wedge1" refType="w" fact="0.84"/>
          <dgm:constr type="h" for="ch" forName="wedge1" refType="h" fact="0.84"/>
          <dgm:constr type="l" for="ch" forName="dummy1a" refType="w" fact="0.5141"/>
          <dgm:constr type="t" for="ch" forName="dummy1a" refType="h" fact="0.0659"/>
          <dgm:constr type="l" for="ch" forName="dummy1b" refType="w" fact="0.9341"/>
          <dgm:constr type="t" for="ch" forName="dummy1b" refType="h" fact="0.4859"/>
          <dgm:constr type="l" for="ch" forName="wedge1Tx" refType="w" fact="0.54"/>
          <dgm:constr type="t" for="ch" forName="wedge1Tx" refType="h" fact="0.24"/>
          <dgm:constr type="w" for="ch" forName="wedge1Tx" refType="w" fact="0.31"/>
          <dgm:constr type="h" for="ch" forName="wedge1Tx" refType="h" fact="0.23"/>
          <dgm:constr type="l" for="ch" forName="wedge2" refType="w" fact="0.0941"/>
          <dgm:constr type="t" for="ch" forName="wedge2" refType="w" fact="0.0941"/>
          <dgm:constr type="w" for="ch" forName="wedge2" refType="w" fact="0.84"/>
          <dgm:constr type="h" for="ch" forName="wedge2" refType="h" fact="0.84"/>
          <dgm:constr type="l" for="ch" forName="dummy2a" refType="w" fact="0.9341"/>
          <dgm:constr type="t" for="ch" forName="dummy2a" refType="h" fact="0.5141"/>
          <dgm:constr type="l" for="ch" forName="dummy2b" refType="w" fact="0.5141"/>
          <dgm:constr type="t" for="ch" forName="dummy2b" refType="h" fact="0.9341"/>
          <dgm:constr type="l" for="ch" forName="wedge2Tx" refType="w" fact="0.54"/>
          <dgm:constr type="t" for="ch" forName="wedge2Tx" refType="h" fact="0.53"/>
          <dgm:constr type="w" for="ch" forName="wedge2Tx" refType="w" fact="0.31"/>
          <dgm:constr type="h" for="ch" forName="wedge2Tx" refType="h" fact="0.23"/>
          <dgm:constr type="l" for="ch" forName="wedge3" refType="w" fact="0.0659"/>
          <dgm:constr type="t" for="ch" forName="wedge3" refType="w" fact="0.0941"/>
          <dgm:constr type="w" for="ch" forName="wedge3" refType="w" fact="0.84"/>
          <dgm:constr type="h" for="ch" forName="wedge3" refType="h" fact="0.84"/>
          <dgm:constr type="l" for="ch" forName="dummy3a" refType="w" fact="0.4859"/>
          <dgm:constr type="t" for="ch" forName="dummy3a" refType="h" fact="0.9341"/>
          <dgm:constr type="l" for="ch" forName="dummy3b" refType="w" fact="0.0659"/>
          <dgm:constr type="t" for="ch" forName="dummy3b" refType="h" fact="0.5141"/>
          <dgm:constr type="r" for="ch" forName="wedge3Tx" refType="w" fact="0.46"/>
          <dgm:constr type="t" for="ch" forName="wedge3Tx" refType="h" fact="0.53"/>
          <dgm:constr type="w" for="ch" forName="wedge3Tx" refType="w" fact="0.31"/>
          <dgm:constr type="h" for="ch" forName="wedge3Tx" refType="h" fact="0.23"/>
          <dgm:constr type="l" for="ch" forName="wedge4" refType="w" fact="0.0659"/>
          <dgm:constr type="t" for="ch" forName="wedge4" refType="h" fact="0.0659"/>
          <dgm:constr type="w" for="ch" forName="wedge4" refType="w" fact="0.84"/>
          <dgm:constr type="h" for="ch" forName="wedge4" refType="h" fact="0.84"/>
          <dgm:constr type="l" for="ch" forName="dummy4a" refType="w" fact="0.0659"/>
          <dgm:constr type="t" for="ch" forName="dummy4a" refType="h" fact="0.4859"/>
          <dgm:constr type="l" for="ch" forName="dummy4b" refType="w" fact="0.4859"/>
          <dgm:constr type="t" for="ch" forName="dummy4b" refType="h" fact="0.0659"/>
          <dgm:constr type="r" for="ch" forName="wedge4Tx" refType="w" fact="0.46"/>
          <dgm:constr type="t" for="ch" forName="wedge4Tx" refType="h" fact="0.24"/>
          <dgm:constr type="w" for="ch" forName="wedge4Tx" refType="w" fact="0.31"/>
          <dgm:constr type="h" for="ch" forName="wedge4Tx" refType="h" fact="0.23"/>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primFontSz" for="ch" ptType="node" op="equ"/>
        </dgm:constrLst>
      </dgm:if>
      <dgm:if name="Name5" axis="ch" ptType="node" func="cnt" op="equ" val="5">
        <dgm:constrLst>
          <dgm:constr type="l" for="ch" forName="wedge1" refType="w" fact="0.0918"/>
          <dgm:constr type="t" for="ch" forName="wedge1" refType="w" fact="0.0638"/>
          <dgm:constr type="w" for="ch" forName="wedge1" refType="w" fact="0.84"/>
          <dgm:constr type="h" for="ch" forName="wedge1" refType="h" fact="0.84"/>
          <dgm:constr type="l" for="ch" forName="dummy1a" refType="w" fact="0.5118"/>
          <dgm:constr type="t" for="ch" forName="dummy1a" refType="h" fact="0.0638"/>
          <dgm:constr type="l" for="ch" forName="dummy1b" refType="w" fact="0.9112"/>
          <dgm:constr type="t" for="ch" forName="dummy1b" refType="h" fact="0.354"/>
          <dgm:constr type="l" for="ch" forName="wedge1Tx" refType="w" fact="0.53"/>
          <dgm:constr type="t" for="ch" forName="wedge1Tx" refType="h" fact="0.205"/>
          <dgm:constr type="w" for="ch" forName="wedge1Tx" refType="w" fact="0.27"/>
          <dgm:constr type="h" for="ch" forName="wedge1Tx" refType="h" fact="0.18"/>
          <dgm:constr type="l" for="ch" forName="wedge2" refType="w" fact="0.099"/>
          <dgm:constr type="t" for="ch" forName="wedge2" refType="w" fact="0.0862"/>
          <dgm:constr type="w" for="ch" forName="wedge2" refType="w" fact="0.84"/>
          <dgm:constr type="h" for="ch" forName="wedge2" refType="h" fact="0.84"/>
          <dgm:constr type="l" for="ch" forName="dummy2a" refType="w" fact="0.9185"/>
          <dgm:constr type="t" for="ch" forName="dummy2a" refType="h" fact="0.3764"/>
          <dgm:constr type="l" for="ch" forName="dummy2b" refType="w" fact="0.7659"/>
          <dgm:constr type="t" for="ch" forName="dummy2b" refType="h" fact="0.846"/>
          <dgm:constr type="l" for="ch" forName="wedge2Tx" refType="w" fact="0.64"/>
          <dgm:constr type="t" for="ch" forName="wedge2Tx" refType="h" fact="0.47"/>
          <dgm:constr type="w" for="ch" forName="wedge2Tx" refType="w" fact="0.25"/>
          <dgm:constr type="h" for="ch" forName="wedge2Tx" refType="h" fact="0.2"/>
          <dgm:constr type="l" for="ch" forName="wedge3" refType="w" fact="0.08"/>
          <dgm:constr type="t" for="ch" forName="wedge3" refType="w" fact="0.1"/>
          <dgm:constr type="w" for="ch" forName="wedge3" refType="w" fact="0.84"/>
          <dgm:constr type="h" for="ch" forName="wedge3" refType="h" fact="0.84"/>
          <dgm:constr type="l" for="ch" forName="dummy3a" refType="w" fact="0.7469"/>
          <dgm:constr type="t" for="ch" forName="dummy3a" refType="h" fact="0.8598"/>
          <dgm:constr type="l" for="ch" forName="dummy3b" refType="w" fact="0.2531"/>
          <dgm:constr type="t" for="ch" forName="dummy3b" refType="h" fact="0.8598"/>
          <dgm:constr type="l" for="ch" forName="wedge3Tx" refType="w" fact="0.38"/>
          <dgm:constr type="t" for="ch" forName="wedge3Tx" refType="h" fact="0.69"/>
          <dgm:constr type="w" for="ch" forName="wedge3Tx" refType="w" fact="0.24"/>
          <dgm:constr type="h" for="ch" forName="wedge3Tx" refType="h" fact="0.22"/>
          <dgm:constr type="l" for="ch" forName="wedge4" refType="w" fact="0.061"/>
          <dgm:constr type="t" for="ch" forName="wedge4" refType="h" fact="0.0862"/>
          <dgm:constr type="w" for="ch" forName="wedge4" refType="w" fact="0.84"/>
          <dgm:constr type="h" for="ch" forName="wedge4" refType="h" fact="0.84"/>
          <dgm:constr type="l" for="ch" forName="dummy4a" refType="w" fact="0.2341"/>
          <dgm:constr type="t" for="ch" forName="dummy4a" refType="h" fact="0.846"/>
          <dgm:constr type="l" for="ch" forName="dummy4b" refType="w" fact="0.0815"/>
          <dgm:constr type="t" for="ch" forName="dummy4b" refType="h" fact="0.3764"/>
          <dgm:constr type="r" for="ch" forName="wedge4Tx" refType="w" fact="0.36"/>
          <dgm:constr type="t" for="ch" forName="wedge4Tx" refType="h" fact="0.47"/>
          <dgm:constr type="w" for="ch" forName="wedge4Tx" refType="w" fact="0.25"/>
          <dgm:constr type="h" for="ch" forName="wedge4Tx" refType="h" fact="0.2"/>
          <dgm:constr type="l" for="ch" forName="wedge5" refType="w" fact="0.0682"/>
          <dgm:constr type="t" for="ch" forName="wedge5" refType="h" fact="0.0638"/>
          <dgm:constr type="w" for="ch" forName="wedge5" refType="w" fact="0.84"/>
          <dgm:constr type="h" for="ch" forName="wedge5" refType="h" fact="0.84"/>
          <dgm:constr type="l" for="ch" forName="dummy5a" refType="w" fact="0.0888"/>
          <dgm:constr type="t" for="ch" forName="dummy5a" refType="h" fact="0.354"/>
          <dgm:constr type="l" for="ch" forName="dummy5b" refType="w" fact="0.4882"/>
          <dgm:constr type="t" for="ch" forName="dummy5b" refType="h" fact="0.0638"/>
          <dgm:constr type="r" for="ch" forName="wedge5Tx" refType="w" fact="0.47"/>
          <dgm:constr type="t" for="ch" forName="wedge5Tx" refType="h" fact="0.205"/>
          <dgm:constr type="w" for="ch" forName="wedge5Tx" refType="w" fact="0.27"/>
          <dgm:constr type="h" for="ch" forName="wedge5Tx" refType="h" fact="0.18"/>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primFontSz" for="ch" ptType="node" op="equ"/>
        </dgm:constrLst>
      </dgm:if>
      <dgm:if name="Name6" axis="ch" ptType="node" func="cnt" op="equ" val="6">
        <dgm:constrLst>
          <dgm:constr type="l" for="ch" forName="wedge1" refType="w" fact="0.09"/>
          <dgm:constr type="t" for="ch" forName="wedge1" refType="w" fact="0.0627"/>
          <dgm:constr type="w" for="ch" forName="wedge1" refType="w" fact="0.84"/>
          <dgm:constr type="h" for="ch" forName="wedge1" refType="h" fact="0.84"/>
          <dgm:constr type="l" for="ch" forName="dummy1a" refType="w" fact="0.51"/>
          <dgm:constr type="t" for="ch" forName="dummy1a" refType="h" fact="0.0627"/>
          <dgm:constr type="l" for="ch" forName="dummy1b" refType="w" fact="0.8737"/>
          <dgm:constr type="t" for="ch" forName="dummy1b" refType="h" fact="0.2727"/>
          <dgm:constr type="l" for="ch" forName="wedge1Tx" refType="w" fact="0.53"/>
          <dgm:constr type="t" for="ch" forName="wedge1Tx" refType="h" fact="0.17"/>
          <dgm:constr type="w" for="ch" forName="wedge1Tx" refType="w" fact="0.22"/>
          <dgm:constr type="h" for="ch" forName="wedge1Tx" refType="h" fact="0.17"/>
          <dgm:constr type="l" for="ch" forName="wedge2" refType="w" fact="0.1"/>
          <dgm:constr type="t" for="ch" forName="wedge2" refType="w" fact="0.08"/>
          <dgm:constr type="w" for="ch" forName="wedge2" refType="w" fact="0.84"/>
          <dgm:constr type="h" for="ch" forName="wedge2" refType="h" fact="0.84"/>
          <dgm:constr type="l" for="ch" forName="dummy2a" refType="w" fact="0.8837"/>
          <dgm:constr type="t" for="ch" forName="dummy2a" refType="h" fact="0.29"/>
          <dgm:constr type="l" for="ch" forName="dummy2b" refType="w" fact="0.8837"/>
          <dgm:constr type="t" for="ch" forName="dummy2b" refType="h" fact="0.71"/>
          <dgm:constr type="l" for="ch" forName="wedge2Tx" refType="w" fact="0.67"/>
          <dgm:constr type="t" for="ch" forName="wedge2Tx" refType="h" fact="0.42"/>
          <dgm:constr type="w" for="ch" forName="wedge2Tx" refType="w" fact="0.23"/>
          <dgm:constr type="h" for="ch" forName="wedge2Tx" refType="h" fact="0.165"/>
          <dgm:constr type="l" for="ch" forName="wedge3" refType="w" fact="0.09"/>
          <dgm:constr type="t" for="ch" forName="wedge3" refType="w" fact="0.0973"/>
          <dgm:constr type="w" for="ch" forName="wedge3" refType="w" fact="0.84"/>
          <dgm:constr type="h" for="ch" forName="wedge3" refType="h" fact="0.84"/>
          <dgm:constr type="l" for="ch" forName="dummy3a" refType="w" fact="0.8737"/>
          <dgm:constr type="t" for="ch" forName="dummy3a" refType="h" fact="0.7273"/>
          <dgm:constr type="l" for="ch" forName="dummy3b" refType="w" fact="0.51"/>
          <dgm:constr type="t" for="ch" forName="dummy3b" refType="h" fact="0.9373"/>
          <dgm:constr type="l" for="ch" forName="wedge3Tx" refType="w" fact="0.53"/>
          <dgm:constr type="t" for="ch" forName="wedge3Tx" refType="h" fact="0.665"/>
          <dgm:constr type="w" for="ch" forName="wedge3Tx" refType="w" fact="0.22"/>
          <dgm:constr type="h" for="ch" forName="wedge3Tx" refType="h" fact="0.17"/>
          <dgm:constr type="l" for="ch" forName="wedge4" refType="w" fact="0.07"/>
          <dgm:constr type="t" for="ch" forName="wedge4" refType="h" fact="0.0973"/>
          <dgm:constr type="w" for="ch" forName="wedge4" refType="w" fact="0.84"/>
          <dgm:constr type="h" for="ch" forName="wedge4" refType="h" fact="0.84"/>
          <dgm:constr type="l" for="ch" forName="dummy4a" refType="w" fact="0.49"/>
          <dgm:constr type="t" for="ch" forName="dummy4a" refType="h" fact="0.9373"/>
          <dgm:constr type="l" for="ch" forName="dummy4b" refType="w" fact="0.1263"/>
          <dgm:constr type="t" for="ch" forName="dummy4b" refType="h" fact="0.7273"/>
          <dgm:constr type="r" for="ch" forName="wedge4Tx" refType="w" fact="0.47"/>
          <dgm:constr type="t" for="ch" forName="wedge4Tx" refType="h" fact="0.665"/>
          <dgm:constr type="w" for="ch" forName="wedge4Tx" refType="w" fact="0.22"/>
          <dgm:constr type="h" for="ch" forName="wedge4Tx" refType="h" fact="0.17"/>
          <dgm:constr type="l" for="ch" forName="wedge5" refType="w" fact="0.06"/>
          <dgm:constr type="t" for="ch" forName="wedge5" refType="h" fact="0.08"/>
          <dgm:constr type="w" for="ch" forName="wedge5" refType="w" fact="0.84"/>
          <dgm:constr type="h" for="ch" forName="wedge5" refType="h" fact="0.84"/>
          <dgm:constr type="l" for="ch" forName="dummy5a" refType="w" fact="0.1163"/>
          <dgm:constr type="t" for="ch" forName="dummy5a" refType="h" fact="0.71"/>
          <dgm:constr type="l" for="ch" forName="dummy5b" refType="w" fact="0.1163"/>
          <dgm:constr type="t" for="ch" forName="dummy5b" refType="h" fact="0.29"/>
          <dgm:constr type="r" for="ch" forName="wedge5Tx" refType="w" fact="0.33"/>
          <dgm:constr type="t" for="ch" forName="wedge5Tx" refType="h" fact="0.42"/>
          <dgm:constr type="w" for="ch" forName="wedge5Tx" refType="w" fact="0.23"/>
          <dgm:constr type="h" for="ch" forName="wedge5Tx" refType="h" fact="0.165"/>
          <dgm:constr type="l" for="ch" forName="wedge6" refType="w" fact="0.07"/>
          <dgm:constr type="t" for="ch" forName="wedge6" refType="h" fact="0.0627"/>
          <dgm:constr type="w" for="ch" forName="wedge6" refType="w" fact="0.84"/>
          <dgm:constr type="h" for="ch" forName="wedge6" refType="h" fact="0.84"/>
          <dgm:constr type="l" for="ch" forName="dummy6a" refType="w" fact="0.1263"/>
          <dgm:constr type="t" for="ch" forName="dummy6a" refType="h" fact="0.2727"/>
          <dgm:constr type="l" for="ch" forName="dummy6b" refType="w" fact="0.49"/>
          <dgm:constr type="t" for="ch" forName="dummy6b" refType="h" fact="0.0627"/>
          <dgm:constr type="r" for="ch" forName="wedge6Tx" refType="w" fact="0.47"/>
          <dgm:constr type="t" for="ch" forName="wedge6Tx" refType="h" fact="0.17"/>
          <dgm:constr type="w" for="ch" forName="wedge6Tx" refType="w" fact="0.22"/>
          <dgm:constr type="h" for="ch" forName="wedge6Tx" refType="h" fact="0.17"/>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primFontSz" for="ch" ptType="node" op="equ"/>
        </dgm:constrLst>
      </dgm:if>
      <dgm:else name="Name7">
        <dgm:constrLst>
          <dgm:constr type="l" for="ch" forName="wedge1" refType="w" fact="0.0887"/>
          <dgm:constr type="t" for="ch" forName="wedge1" refType="w" fact="0.062"/>
          <dgm:constr type="w" for="ch" forName="wedge1" refType="w" fact="0.84"/>
          <dgm:constr type="h" for="ch" forName="wedge1" refType="h" fact="0.84"/>
          <dgm:constr type="l" for="ch" forName="dummy1a" refType="w" fact="0.5087"/>
          <dgm:constr type="t" for="ch" forName="dummy1a" refType="h" fact="0.062"/>
          <dgm:constr type="l" for="ch" forName="dummy1b" refType="w" fact="0.837"/>
          <dgm:constr type="t" for="ch" forName="dummy1b" refType="h" fact="0.2201"/>
          <dgm:constr type="l" for="ch" forName="wedge1Tx" refType="w" fact="0.53"/>
          <dgm:constr type="t" for="ch" forName="wedge1Tx" refType="h" fact="0.14"/>
          <dgm:constr type="w" for="ch" forName="wedge1Tx" refType="w" fact="0.2"/>
          <dgm:constr type="h" for="ch" forName="wedge1Tx" refType="h" fact="0.16"/>
          <dgm:constr type="l" for="ch" forName="wedge2" refType="w" fact="0.0995"/>
          <dgm:constr type="t" for="ch" forName="wedge2" refType="w" fact="0.0755"/>
          <dgm:constr type="w" for="ch" forName="wedge2" refType="w" fact="0.84"/>
          <dgm:constr type="h" for="ch" forName="wedge2" refType="h" fact="0.84"/>
          <dgm:constr type="l" for="ch" forName="dummy2a" refType="w" fact="0.8479"/>
          <dgm:constr type="t" for="ch" forName="dummy2a" refType="h" fact="0.2337"/>
          <dgm:constr type="l" for="ch" forName="dummy2b" refType="w" fact="0.929"/>
          <dgm:constr type="t" for="ch" forName="dummy2b" refType="h" fact="0.589"/>
          <dgm:constr type="l" for="ch" forName="wedge2Tx" refType="w" fact="0.67"/>
          <dgm:constr type="t" for="ch" forName="wedge2Tx" refType="h" fact="0.38"/>
          <dgm:constr type="w" for="ch" forName="wedge2Tx" refType="w" fact="0.23"/>
          <dgm:constr type="h" for="ch" forName="wedge2Tx" refType="h" fact="0.14"/>
          <dgm:constr type="l" for="ch" forName="wedge3" refType="w" fact="0.0956"/>
          <dgm:constr type="t" for="ch" forName="wedge3" refType="w" fact="0.0925"/>
          <dgm:constr type="w" for="ch" forName="wedge3" refType="w" fact="0.84"/>
          <dgm:constr type="h" for="ch" forName="wedge3" refType="h" fact="0.84"/>
          <dgm:constr type="l" for="ch" forName="dummy3a" refType="w" fact="0.9251"/>
          <dgm:constr type="t" for="ch" forName="dummy3a" refType="h" fact="0.6059"/>
          <dgm:constr type="l" for="ch" forName="dummy3b" refType="w" fact="0.6979"/>
          <dgm:constr type="t" for="ch" forName="dummy3b" refType="h" fact="0.8909"/>
          <dgm:constr type="l" for="ch" forName="wedge3Tx" refType="w" fact="0.635"/>
          <dgm:constr type="t" for="ch" forName="wedge3Tx" refType="h" fact="0.59"/>
          <dgm:constr type="w" for="ch" forName="wedge3Tx" refType="w" fact="0.2"/>
          <dgm:constr type="h" for="ch" forName="wedge3Tx" refType="h" fact="0.155"/>
          <dgm:constr type="l" for="ch" forName="wedge4" refType="w" fact="0.08"/>
          <dgm:constr type="t" for="ch" forName="wedge4" refType="h" fact="0.1"/>
          <dgm:constr type="w" for="ch" forName="wedge4" refType="w" fact="0.84"/>
          <dgm:constr type="h" for="ch" forName="wedge4" refType="h" fact="0.84"/>
          <dgm:constr type="l" for="ch" forName="dummy4a" refType="w" fact="0.6822"/>
          <dgm:constr type="t" for="ch" forName="dummy4a" refType="h" fact="0.8984"/>
          <dgm:constr type="l" for="ch" forName="dummy4b" refType="w" fact="0.3178"/>
          <dgm:constr type="t" for="ch" forName="dummy4b" refType="h" fact="0.8984"/>
          <dgm:constr type="l" for="ch" forName="wedge4Tx" refType="w" fact="0.4025"/>
          <dgm:constr type="t" for="ch" forName="wedge4Tx" refType="h" fact="0.76"/>
          <dgm:constr type="w" for="ch" forName="wedge4Tx" refType="w" fact="0.195"/>
          <dgm:constr type="h" for="ch" forName="wedge4Tx" refType="h" fact="0.14"/>
          <dgm:constr type="l" for="ch" forName="wedge5" refType="w" fact="0.0644"/>
          <dgm:constr type="t" for="ch" forName="wedge5" refType="h" fact="0.0925"/>
          <dgm:constr type="w" for="ch" forName="wedge5" refType="w" fact="0.84"/>
          <dgm:constr type="h" for="ch" forName="wedge5" refType="h" fact="0.84"/>
          <dgm:constr type="l" for="ch" forName="dummy5a" refType="w" fact="0.3021"/>
          <dgm:constr type="t" for="ch" forName="dummy5a" refType="h" fact="0.8909"/>
          <dgm:constr type="l" for="ch" forName="dummy5b" refType="w" fact="0.0749"/>
          <dgm:constr type="t" for="ch" forName="dummy5b" refType="h" fact="0.6059"/>
          <dgm:constr type="r" for="ch" forName="wedge5Tx" refType="w" fact="0.365"/>
          <dgm:constr type="t" for="ch" forName="wedge5Tx" refType="h" fact="0.59"/>
          <dgm:constr type="w" for="ch" forName="wedge5Tx" refType="w" fact="0.2"/>
          <dgm:constr type="h" for="ch" forName="wedge5Tx" refType="h" fact="0.155"/>
          <dgm:constr type="l" for="ch" forName="wedge6" refType="w" fact="0.0605"/>
          <dgm:constr type="t" for="ch" forName="wedge6" refType="h" fact="0.0755"/>
          <dgm:constr type="w" for="ch" forName="wedge6" refType="w" fact="0.84"/>
          <dgm:constr type="h" for="ch" forName="wedge6" refType="h" fact="0.84"/>
          <dgm:constr type="l" for="ch" forName="dummy6a" refType="w" fact="0.071"/>
          <dgm:constr type="t" for="ch" forName="dummy6a" refType="h" fact="0.589"/>
          <dgm:constr type="l" for="ch" forName="dummy6b" refType="w" fact="0.1521"/>
          <dgm:constr type="t" for="ch" forName="dummy6b" refType="h" fact="0.2337"/>
          <dgm:constr type="r" for="ch" forName="wedge6Tx" refType="w" fact="0.33"/>
          <dgm:constr type="t" for="ch" forName="wedge6Tx" refType="h" fact="0.38"/>
          <dgm:constr type="w" for="ch" forName="wedge6Tx" refType="w" fact="0.23"/>
          <dgm:constr type="h" for="ch" forName="wedge6Tx" refType="h" fact="0.14"/>
          <dgm:constr type="l" for="ch" forName="wedge7" refType="w" fact="0.0713"/>
          <dgm:constr type="t" for="ch" forName="wedge7" refType="h" fact="0.062"/>
          <dgm:constr type="w" for="ch" forName="wedge7" refType="w" fact="0.84"/>
          <dgm:constr type="h" for="ch" forName="wedge7" refType="h" fact="0.84"/>
          <dgm:constr type="l" for="ch" forName="dummy7a" refType="w" fact="0.163"/>
          <dgm:constr type="t" for="ch" forName="dummy7a" refType="h" fact="0.2201"/>
          <dgm:constr type="l" for="ch" forName="dummy7b" refType="w" fact="0.4913"/>
          <dgm:constr type="t" for="ch" forName="dummy7b" refType="h" fact="0.062"/>
          <dgm:constr type="r" for="ch" forName="wedge7Tx" refType="w" fact="0.47"/>
          <dgm:constr type="t" for="ch" forName="wedge7Tx" refType="h" fact="0.14"/>
          <dgm:constr type="w" for="ch" forName="wedge7Tx" refType="w" fact="0.2"/>
          <dgm:constr type="h" for="ch" forName="wedge7Tx" refType="h" fact="0.16"/>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h" for="ch" forName="arrowWedge7" refType="w" fact="0.08"/>
          <dgm:constr type="diam" for="ch" forName="arrowWedge7" refType="w" fact="0.84"/>
          <dgm:constr type="l" for="ch" forName="arrowWedge7" refType="w" fact="0.5"/>
          <dgm:constr type="t" for="ch" forName="arrowWedge7" refType="w" fact="0.5"/>
          <dgm:constr type="primFontSz" for="ch" ptType="node" op="equ"/>
        </dgm:constrLst>
      </dgm:else>
    </dgm:choose>
    <dgm:ruleLst/>
    <dgm:choose name="Name8">
      <dgm:if name="Name9" axis="ch" ptType="node" func="cnt" op="gte" val="1">
        <dgm:layoutNode name="wedge1">
          <dgm:alg type="sp"/>
          <dgm:choose name="Name10">
            <dgm:if name="Name11" axis="ch" ptType="node" func="cnt" op="equ" val="1">
              <dgm:shape xmlns:r="http://schemas.openxmlformats.org/officeDocument/2006/relationships" type="ellipse" r:blip="">
                <dgm:adjLst/>
              </dgm:shape>
            </dgm:if>
            <dgm:if name="Name12" axis="ch" ptType="node" func="cnt" op="equ" val="2">
              <dgm:shape xmlns:r="http://schemas.openxmlformats.org/officeDocument/2006/relationships" type="pie" r:blip="">
                <dgm:adjLst>
                  <dgm:adj idx="1" val="270"/>
                  <dgm:adj idx="2" val="90"/>
                </dgm:adjLst>
              </dgm:shape>
            </dgm:if>
            <dgm:if name="Name13" axis="ch" ptType="node" func="cnt" op="equ" val="3">
              <dgm:shape xmlns:r="http://schemas.openxmlformats.org/officeDocument/2006/relationships" type="pie" r:blip="">
                <dgm:adjLst>
                  <dgm:adj idx="1" val="270"/>
                  <dgm:adj idx="2" val="30"/>
                </dgm:adjLst>
              </dgm:shape>
            </dgm:if>
            <dgm:if name="Name14" axis="ch" ptType="node" func="cnt" op="equ" val="4">
              <dgm:shape xmlns:r="http://schemas.openxmlformats.org/officeDocument/2006/relationships" type="pie" r:blip="">
                <dgm:adjLst>
                  <dgm:adj idx="1" val="270"/>
                  <dgm:adj idx="2" val="0"/>
                </dgm:adjLst>
              </dgm:shape>
            </dgm:if>
            <dgm:if name="Name15" axis="ch" ptType="node" func="cnt" op="equ" val="5">
              <dgm:shape xmlns:r="http://schemas.openxmlformats.org/officeDocument/2006/relationships" type="pie" r:blip="">
                <dgm:adjLst>
                  <dgm:adj idx="1" val="270"/>
                  <dgm:adj idx="2" val="342"/>
                </dgm:adjLst>
              </dgm:shape>
            </dgm:if>
            <dgm:if name="Name16" axis="ch" ptType="node" func="cnt" op="equ" val="6">
              <dgm:shape xmlns:r="http://schemas.openxmlformats.org/officeDocument/2006/relationships" type="pie" r:blip="">
                <dgm:adjLst>
                  <dgm:adj idx="1" val="270"/>
                  <dgm:adj idx="2" val="330"/>
                </dgm:adjLst>
              </dgm:shape>
            </dgm:if>
            <dgm:else name="Name17">
              <dgm:shape xmlns:r="http://schemas.openxmlformats.org/officeDocument/2006/relationships" type="pie" r:blip="">
                <dgm:adjLst>
                  <dgm:adj idx="1" val="270"/>
                  <dgm:adj idx="2" val="321.4286"/>
                </dgm:adjLst>
              </dgm:shape>
            </dgm:else>
          </dgm:choose>
          <dgm:choose name="Name18">
            <dgm:if name="Name19" func="var" arg="dir" op="equ" val="norm">
              <dgm:presOf axis="ch desOrSelf" ptType="node node" st="1 1" cnt="1 0"/>
            </dgm:if>
            <dgm:else name="Name20">
              <dgm:choose name="Name21">
                <dgm:if name="Name22" axis="ch" ptType="node" func="cnt" op="equ" val="1">
                  <dgm:presOf axis="ch desOrSelf" ptType="node node" st="1 1" cnt="1 0"/>
                </dgm:if>
                <dgm:if name="Name23" axis="ch" ptType="node" func="cnt" op="equ" val="2">
                  <dgm:presOf axis="ch desOrSelf" ptType="node node" st="2 1" cnt="1 0"/>
                </dgm:if>
                <dgm:if name="Name24" axis="ch" ptType="node" func="cnt" op="equ" val="3">
                  <dgm:presOf axis="ch desOrSelf" ptType="node node" st="3 1" cnt="1 0"/>
                </dgm:if>
                <dgm:if name="Name25" axis="ch" ptType="node" func="cnt" op="equ" val="4">
                  <dgm:presOf axis="ch desOrSelf" ptType="node node" st="4 1" cnt="1 0"/>
                </dgm:if>
                <dgm:if name="Name26" axis="ch" ptType="node" func="cnt" op="equ" val="5">
                  <dgm:presOf axis="ch desOrSelf" ptType="node node" st="5 1" cnt="1 0"/>
                </dgm:if>
                <dgm:if name="Name27" axis="ch" ptType="node" func="cnt" op="equ" val="6">
                  <dgm:presOf axis="ch desOrSelf" ptType="node node" st="6 1" cnt="1 0"/>
                </dgm:if>
                <dgm:else name="Name28">
                  <dgm:presOf axis="ch desOrSelf" ptType="node node" st="7 1" cnt="1 0"/>
                </dgm:else>
              </dgm:choose>
            </dgm:else>
          </dgm:choose>
          <dgm:constrLst/>
          <dgm:ruleLst/>
        </dgm:layoutNode>
        <dgm:layoutNode name="dummy1a" moveWith="wedge1">
          <dgm:alg type="sp"/>
          <dgm:shape xmlns:r="http://schemas.openxmlformats.org/officeDocument/2006/relationships" r:blip="">
            <dgm:adjLst/>
          </dgm:shape>
          <dgm:presOf/>
          <dgm:constrLst>
            <dgm:constr type="w" val="1"/>
            <dgm:constr type="h" val="1"/>
          </dgm:constrLst>
          <dgm:ruleLst/>
        </dgm:layoutNode>
        <dgm:layoutNode name="dummy1b" moveWith="wedge1">
          <dgm:alg type="sp"/>
          <dgm:shape xmlns:r="http://schemas.openxmlformats.org/officeDocument/2006/relationships" r:blip="">
            <dgm:adjLst/>
          </dgm:shape>
          <dgm:presOf/>
          <dgm:constrLst>
            <dgm:constr type="w" val="1"/>
            <dgm:constr type="h" val="1"/>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29">
            <dgm:if name="Name30" func="var" arg="dir" op="equ" val="norm">
              <dgm:presOf axis="ch desOrSelf" ptType="node node" st="1 1" cnt="1 0"/>
            </dgm:if>
            <dgm:else name="Name31">
              <dgm:choose name="Name32">
                <dgm:if name="Name33" axis="ch" ptType="node" func="cnt" op="equ" val="1">
                  <dgm:presOf axis="ch desOrSelf" ptType="node node" st="1 1" cnt="1 0"/>
                </dgm:if>
                <dgm:if name="Name34" axis="ch" ptType="node" func="cnt" op="equ" val="2">
                  <dgm:presOf axis="ch desOrSelf" ptType="node node" st="2 1" cnt="1 0"/>
                </dgm:if>
                <dgm:if name="Name35" axis="ch" ptType="node" func="cnt" op="equ" val="3">
                  <dgm:presOf axis="ch desOrSelf" ptType="node node" st="3 1" cnt="1 0"/>
                </dgm:if>
                <dgm:if name="Name36" axis="ch" ptType="node" func="cnt" op="equ" val="4">
                  <dgm:presOf axis="ch desOrSelf" ptType="node node" st="4 1" cnt="1 0"/>
                </dgm:if>
                <dgm:if name="Name37" axis="ch" ptType="node" func="cnt" op="equ" val="5">
                  <dgm:presOf axis="ch desOrSelf" ptType="node node" st="5 1" cnt="1 0"/>
                </dgm:if>
                <dgm:if name="Name38" axis="ch" ptType="node" func="cnt" op="equ" val="6">
                  <dgm:presOf axis="ch desOrSelf" ptType="node node" st="6 1" cnt="1 0"/>
                </dgm:if>
                <dgm:else name="Name39">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40"/>
    </dgm:choose>
    <dgm:choose name="Name41">
      <dgm:if name="Name42" axis="ch" ptType="node" func="cnt" op="gte" val="2">
        <dgm:layoutNode name="wedge2">
          <dgm:alg type="sp"/>
          <dgm:choose name="Name43">
            <dgm:if name="Name44" axis="ch" ptType="node" func="cnt" op="equ" val="2">
              <dgm:shape xmlns:r="http://schemas.openxmlformats.org/officeDocument/2006/relationships" type="pie" r:blip="">
                <dgm:adjLst>
                  <dgm:adj idx="1" val="90"/>
                  <dgm:adj idx="2" val="270"/>
                </dgm:adjLst>
              </dgm:shape>
            </dgm:if>
            <dgm:if name="Name45" axis="ch" ptType="node" func="cnt" op="equ" val="3">
              <dgm:shape xmlns:r="http://schemas.openxmlformats.org/officeDocument/2006/relationships" type="pie" r:blip="">
                <dgm:adjLst>
                  <dgm:adj idx="1" val="30"/>
                  <dgm:adj idx="2" val="150"/>
                </dgm:adjLst>
              </dgm:shape>
            </dgm:if>
            <dgm:if name="Name46" axis="ch" ptType="node" func="cnt" op="equ" val="4">
              <dgm:shape xmlns:r="http://schemas.openxmlformats.org/officeDocument/2006/relationships" type="pie" r:blip="">
                <dgm:adjLst>
                  <dgm:adj idx="1" val="0"/>
                  <dgm:adj idx="2" val="90"/>
                </dgm:adjLst>
              </dgm:shape>
            </dgm:if>
            <dgm:if name="Name47" axis="ch" ptType="node" func="cnt" op="equ" val="5">
              <dgm:shape xmlns:r="http://schemas.openxmlformats.org/officeDocument/2006/relationships" type="pie" r:blip="">
                <dgm:adjLst>
                  <dgm:adj idx="1" val="342"/>
                  <dgm:adj idx="2" val="54"/>
                </dgm:adjLst>
              </dgm:shape>
            </dgm:if>
            <dgm:if name="Name48" axis="ch" ptType="node" func="cnt" op="equ" val="6">
              <dgm:shape xmlns:r="http://schemas.openxmlformats.org/officeDocument/2006/relationships" type="pie" r:blip="">
                <dgm:adjLst>
                  <dgm:adj idx="1" val="330"/>
                  <dgm:adj idx="2" val="30"/>
                </dgm:adjLst>
              </dgm:shape>
            </dgm:if>
            <dgm:else name="Name49">
              <dgm:shape xmlns:r="http://schemas.openxmlformats.org/officeDocument/2006/relationships" type="pie" r:blip="">
                <dgm:adjLst>
                  <dgm:adj idx="1" val="321.4286"/>
                  <dgm:adj idx="2" val="12.85714"/>
                </dgm:adjLst>
              </dgm:shape>
            </dgm:else>
          </dgm:choose>
          <dgm:choose name="Name50">
            <dgm:if name="Name51" func="var" arg="dir" op="equ" val="norm">
              <dgm:presOf axis="ch desOrSelf" ptType="node node" st="2 1" cnt="1 0"/>
            </dgm:if>
            <dgm:else name="Name52">
              <dgm:choose name="Name53">
                <dgm:if name="Name54" axis="ch" ptType="node" func="cnt" op="equ" val="2">
                  <dgm:presOf axis="ch desOrSelf" ptType="node node" st="1 1" cnt="1 0"/>
                </dgm:if>
                <dgm:if name="Name55" axis="ch" ptType="node" func="cnt" op="equ" val="3">
                  <dgm:presOf axis="ch desOrSelf" ptType="node node" st="2 1" cnt="1 0"/>
                </dgm:if>
                <dgm:if name="Name56" axis="ch" ptType="node" func="cnt" op="equ" val="4">
                  <dgm:presOf axis="ch desOrSelf" ptType="node node" st="3 1" cnt="1 0"/>
                </dgm:if>
                <dgm:if name="Name57" axis="ch" ptType="node" func="cnt" op="equ" val="5">
                  <dgm:presOf axis="ch desOrSelf" ptType="node node" st="4 1" cnt="1 0"/>
                </dgm:if>
                <dgm:if name="Name58" axis="ch" ptType="node" func="cnt" op="equ" val="6">
                  <dgm:presOf axis="ch desOrSelf" ptType="node node" st="5 1" cnt="1 0"/>
                </dgm:if>
                <dgm:else name="Name59">
                  <dgm:presOf axis="ch desOrSelf" ptType="node node" st="6 1" cnt="1 0"/>
                </dgm:else>
              </dgm:choose>
            </dgm:else>
          </dgm:choose>
          <dgm:constrLst/>
          <dgm:ruleLst/>
        </dgm:layoutNode>
        <dgm:layoutNode name="dummy2a" moveWith="wedge2">
          <dgm:alg type="sp"/>
          <dgm:shape xmlns:r="http://schemas.openxmlformats.org/officeDocument/2006/relationships" r:blip="">
            <dgm:adjLst/>
          </dgm:shape>
          <dgm:presOf/>
          <dgm:constrLst>
            <dgm:constr type="w" val="1"/>
            <dgm:constr type="h" val="1"/>
          </dgm:constrLst>
          <dgm:ruleLst/>
        </dgm:layoutNode>
        <dgm:layoutNode name="dummy2b" moveWith="wedge2">
          <dgm:alg type="sp"/>
          <dgm:shape xmlns:r="http://schemas.openxmlformats.org/officeDocument/2006/relationships" r:blip="">
            <dgm:adjLst/>
          </dgm:shape>
          <dgm:presOf/>
          <dgm:constrLst>
            <dgm:constr type="w" val="1"/>
            <dgm:constr type="h" val="1"/>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60">
            <dgm:if name="Name61" func="var" arg="dir" op="equ" val="norm">
              <dgm:presOf axis="ch desOrSelf" ptType="node node" st="2 1" cnt="1 0"/>
            </dgm:if>
            <dgm:else name="Name62">
              <dgm:choose name="Name63">
                <dgm:if name="Name64" axis="ch" ptType="node" func="cnt" op="equ" val="2">
                  <dgm:presOf axis="ch desOrSelf" ptType="node node" st="1 1" cnt="1 0"/>
                </dgm:if>
                <dgm:if name="Name65" axis="ch" ptType="node" func="cnt" op="equ" val="3">
                  <dgm:presOf axis="ch desOrSelf" ptType="node node" st="2 1" cnt="1 0"/>
                </dgm:if>
                <dgm:if name="Name66" axis="ch" ptType="node" func="cnt" op="equ" val="4">
                  <dgm:presOf axis="ch desOrSelf" ptType="node node" st="3 1" cnt="1 0"/>
                </dgm:if>
                <dgm:if name="Name67" axis="ch" ptType="node" func="cnt" op="equ" val="5">
                  <dgm:presOf axis="ch desOrSelf" ptType="node node" st="4 1" cnt="1 0"/>
                </dgm:if>
                <dgm:if name="Name68" axis="ch" ptType="node" func="cnt" op="equ" val="6">
                  <dgm:presOf axis="ch desOrSelf" ptType="node node" st="5 1" cnt="1 0"/>
                </dgm:if>
                <dgm:else name="Name69">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70"/>
    </dgm:choose>
    <dgm:choose name="Name71">
      <dgm:if name="Name72" axis="ch" ptType="node" func="cnt" op="gte" val="3">
        <dgm:layoutNode name="wedge3">
          <dgm:alg type="sp"/>
          <dgm:choose name="Name73">
            <dgm:if name="Name74" axis="ch" ptType="node" func="cnt" op="equ" val="3">
              <dgm:shape xmlns:r="http://schemas.openxmlformats.org/officeDocument/2006/relationships" type="pie" r:blip="">
                <dgm:adjLst>
                  <dgm:adj idx="1" val="150"/>
                  <dgm:adj idx="2" val="270"/>
                </dgm:adjLst>
              </dgm:shape>
            </dgm:if>
            <dgm:if name="Name75" axis="ch" ptType="node" func="cnt" op="equ" val="4">
              <dgm:shape xmlns:r="http://schemas.openxmlformats.org/officeDocument/2006/relationships" type="pie" r:blip="">
                <dgm:adjLst>
                  <dgm:adj idx="1" val="90"/>
                  <dgm:adj idx="2" val="180"/>
                </dgm:adjLst>
              </dgm:shape>
            </dgm:if>
            <dgm:if name="Name76" axis="ch" ptType="node" func="cnt" op="equ" val="5">
              <dgm:shape xmlns:r="http://schemas.openxmlformats.org/officeDocument/2006/relationships" type="pie" r:blip="">
                <dgm:adjLst>
                  <dgm:adj idx="1" val="54"/>
                  <dgm:adj idx="2" val="126"/>
                </dgm:adjLst>
              </dgm:shape>
            </dgm:if>
            <dgm:if name="Name77" axis="ch" ptType="node" func="cnt" op="equ" val="6">
              <dgm:shape xmlns:r="http://schemas.openxmlformats.org/officeDocument/2006/relationships" type="pie" r:blip="">
                <dgm:adjLst>
                  <dgm:adj idx="1" val="30"/>
                  <dgm:adj idx="2" val="90"/>
                </dgm:adjLst>
              </dgm:shape>
            </dgm:if>
            <dgm:else name="Name78">
              <dgm:shape xmlns:r="http://schemas.openxmlformats.org/officeDocument/2006/relationships" type="pie" r:blip="">
                <dgm:adjLst>
                  <dgm:adj idx="1" val="12.85714"/>
                  <dgm:adj idx="2" val="64.28571"/>
                </dgm:adjLst>
              </dgm:shape>
            </dgm:else>
          </dgm:choose>
          <dgm:choose name="Name79">
            <dgm:if name="Name80" func="var" arg="dir" op="equ" val="norm">
              <dgm:presOf axis="ch desOrSelf" ptType="node node" st="3 1" cnt="1 0"/>
            </dgm:if>
            <dgm:else name="Name81">
              <dgm:choose name="Name82">
                <dgm:if name="Name83" axis="ch" ptType="node" func="cnt" op="equ" val="3">
                  <dgm:presOf axis="ch desOrSelf" ptType="node node" st="1 1" cnt="1 0"/>
                </dgm:if>
                <dgm:if name="Name84" axis="ch" ptType="node" func="cnt" op="equ" val="4">
                  <dgm:presOf axis="ch desOrSelf" ptType="node node" st="2 1" cnt="1 0"/>
                </dgm:if>
                <dgm:if name="Name85" axis="ch" ptType="node" func="cnt" op="equ" val="5">
                  <dgm:presOf axis="ch desOrSelf" ptType="node node" st="3 1" cnt="1 0"/>
                </dgm:if>
                <dgm:if name="Name86" axis="ch" ptType="node" func="cnt" op="equ" val="6">
                  <dgm:presOf axis="ch desOrSelf" ptType="node node" st="4 1" cnt="1 0"/>
                </dgm:if>
                <dgm:else name="Name87">
                  <dgm:presOf axis="ch desOrSelf" ptType="node node" st="5 1" cnt="1 0"/>
                </dgm:else>
              </dgm:choose>
            </dgm:else>
          </dgm:choose>
          <dgm:constrLst/>
          <dgm:ruleLst/>
        </dgm:layoutNode>
        <dgm:layoutNode name="dummy3a" moveWith="wedge3">
          <dgm:alg type="sp"/>
          <dgm:shape xmlns:r="http://schemas.openxmlformats.org/officeDocument/2006/relationships" r:blip="">
            <dgm:adjLst/>
          </dgm:shape>
          <dgm:presOf/>
          <dgm:constrLst>
            <dgm:constr type="w" val="1"/>
            <dgm:constr type="h" val="1"/>
          </dgm:constrLst>
          <dgm:ruleLst/>
        </dgm:layoutNode>
        <dgm:layoutNode name="dummy3b" moveWith="wedge3">
          <dgm:alg type="sp"/>
          <dgm:shape xmlns:r="http://schemas.openxmlformats.org/officeDocument/2006/relationships" r:blip="">
            <dgm:adjLst/>
          </dgm:shape>
          <dgm:presOf/>
          <dgm:constrLst>
            <dgm:constr type="w" val="1"/>
            <dgm:constr type="h" val="1"/>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88">
            <dgm:if name="Name89" func="var" arg="dir" op="equ" val="norm">
              <dgm:presOf axis="ch desOrSelf" ptType="node node" st="3 1" cnt="1 0"/>
            </dgm:if>
            <dgm:else name="Name90">
              <dgm:choose name="Name91">
                <dgm:if name="Name92" axis="ch" ptType="node" func="cnt" op="equ" val="3">
                  <dgm:presOf axis="ch desOrSelf" ptType="node node" st="1 1" cnt="1 0"/>
                </dgm:if>
                <dgm:if name="Name93" axis="ch" ptType="node" func="cnt" op="equ" val="4">
                  <dgm:presOf axis="ch desOrSelf" ptType="node node" st="2 1" cnt="1 0"/>
                </dgm:if>
                <dgm:if name="Name94" axis="ch" ptType="node" func="cnt" op="equ" val="5">
                  <dgm:presOf axis="ch desOrSelf" ptType="node node" st="3 1" cnt="1 0"/>
                </dgm:if>
                <dgm:if name="Name95" axis="ch" ptType="node" func="cnt" op="equ" val="6">
                  <dgm:presOf axis="ch desOrSelf" ptType="node node" st="4 1" cnt="1 0"/>
                </dgm:if>
                <dgm:else name="Name96">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97"/>
    </dgm:choose>
    <dgm:choose name="Name98">
      <dgm:if name="Name99" axis="ch" ptType="node" func="cnt" op="gte" val="4">
        <dgm:layoutNode name="wedge4">
          <dgm:alg type="sp"/>
          <dgm:choose name="Name100">
            <dgm:if name="Name101" axis="ch" ptType="node" func="cnt" op="equ" val="4">
              <dgm:shape xmlns:r="http://schemas.openxmlformats.org/officeDocument/2006/relationships" type="pie" r:blip="">
                <dgm:adjLst>
                  <dgm:adj idx="1" val="180"/>
                  <dgm:adj idx="2" val="270"/>
                </dgm:adjLst>
              </dgm:shape>
            </dgm:if>
            <dgm:if name="Name102" axis="ch" ptType="node" func="cnt" op="equ" val="5">
              <dgm:shape xmlns:r="http://schemas.openxmlformats.org/officeDocument/2006/relationships" type="pie" r:blip="">
                <dgm:adjLst>
                  <dgm:adj idx="1" val="126"/>
                  <dgm:adj idx="2" val="198"/>
                </dgm:adjLst>
              </dgm:shape>
            </dgm:if>
            <dgm:if name="Name103" axis="ch" ptType="node" func="cnt" op="equ" val="6">
              <dgm:shape xmlns:r="http://schemas.openxmlformats.org/officeDocument/2006/relationships" type="pie" r:blip="">
                <dgm:adjLst>
                  <dgm:adj idx="1" val="90"/>
                  <dgm:adj idx="2" val="150"/>
                </dgm:adjLst>
              </dgm:shape>
            </dgm:if>
            <dgm:else name="Name104">
              <dgm:shape xmlns:r="http://schemas.openxmlformats.org/officeDocument/2006/relationships" type="pie" r:blip="">
                <dgm:adjLst>
                  <dgm:adj idx="1" val="64.2871"/>
                  <dgm:adj idx="2" val="115.7143"/>
                </dgm:adjLst>
              </dgm:shape>
            </dgm:else>
          </dgm:choose>
          <dgm:choose name="Name105">
            <dgm:if name="Name106" func="var" arg="dir" op="equ" val="norm">
              <dgm:presOf axis="ch desOrSelf" ptType="node node" st="4 1" cnt="1 0"/>
            </dgm:if>
            <dgm:else name="Name107">
              <dgm:choose name="Name108">
                <dgm:if name="Name109" axis="ch" ptType="node" func="cnt" op="equ" val="4">
                  <dgm:presOf axis="ch desOrSelf" ptType="node node" st="1 1" cnt="1 0"/>
                </dgm:if>
                <dgm:if name="Name110" axis="ch" ptType="node" func="cnt" op="equ" val="5">
                  <dgm:presOf axis="ch desOrSelf" ptType="node node" st="2 1" cnt="1 0"/>
                </dgm:if>
                <dgm:if name="Name111" axis="ch" ptType="node" func="cnt" op="equ" val="6">
                  <dgm:presOf axis="ch desOrSelf" ptType="node node" st="3 1" cnt="1 0"/>
                </dgm:if>
                <dgm:else name="Name112">
                  <dgm:presOf axis="ch desOrSelf" ptType="node node" st="4 1" cnt="1 0"/>
                </dgm:else>
              </dgm:choose>
            </dgm:else>
          </dgm:choose>
          <dgm:constrLst/>
          <dgm:ruleLst/>
        </dgm:layoutNode>
        <dgm:layoutNode name="dummy4a" moveWith="wedge4">
          <dgm:alg type="sp"/>
          <dgm:shape xmlns:r="http://schemas.openxmlformats.org/officeDocument/2006/relationships" r:blip="">
            <dgm:adjLst/>
          </dgm:shape>
          <dgm:presOf/>
          <dgm:constrLst>
            <dgm:constr type="w" val="1"/>
            <dgm:constr type="h" val="1"/>
          </dgm:constrLst>
          <dgm:ruleLst/>
        </dgm:layoutNode>
        <dgm:layoutNode name="dummy4b" moveWith="wedge4">
          <dgm:alg type="sp"/>
          <dgm:shape xmlns:r="http://schemas.openxmlformats.org/officeDocument/2006/relationships" r:blip="">
            <dgm:adjLst/>
          </dgm:shape>
          <dgm:presOf/>
          <dgm:constrLst>
            <dgm:constr type="w" val="1"/>
            <dgm:constr type="h" val="1"/>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13">
            <dgm:if name="Name114" func="var" arg="dir" op="equ" val="norm">
              <dgm:presOf axis="ch desOrSelf" ptType="node node" st="4 1" cnt="1 0"/>
            </dgm:if>
            <dgm:else name="Name115">
              <dgm:choose name="Name116">
                <dgm:if name="Name117" axis="ch" ptType="node" func="cnt" op="equ" val="4">
                  <dgm:presOf axis="ch desOrSelf" ptType="node node" st="1 1" cnt="1 0"/>
                </dgm:if>
                <dgm:if name="Name118" axis="ch" ptType="node" func="cnt" op="equ" val="5">
                  <dgm:presOf axis="ch desOrSelf" ptType="node node" st="2 1" cnt="1 0"/>
                </dgm:if>
                <dgm:if name="Name119" axis="ch" ptType="node" func="cnt" op="equ" val="6">
                  <dgm:presOf axis="ch desOrSelf" ptType="node node" st="3 1" cnt="1 0"/>
                </dgm:if>
                <dgm:else name="Name120">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21"/>
    </dgm:choose>
    <dgm:choose name="Name122">
      <dgm:if name="Name123" axis="ch" ptType="node" func="cnt" op="gte" val="5">
        <dgm:layoutNode name="wedge5">
          <dgm:alg type="sp"/>
          <dgm:choose name="Name124">
            <dgm:if name="Name125" axis="ch" ptType="node" func="cnt" op="equ" val="5">
              <dgm:shape xmlns:r="http://schemas.openxmlformats.org/officeDocument/2006/relationships" type="pie" r:blip="">
                <dgm:adjLst>
                  <dgm:adj idx="1" val="198"/>
                  <dgm:adj idx="2" val="270"/>
                </dgm:adjLst>
              </dgm:shape>
            </dgm:if>
            <dgm:if name="Name126" axis="ch" ptType="node" func="cnt" op="equ" val="6">
              <dgm:shape xmlns:r="http://schemas.openxmlformats.org/officeDocument/2006/relationships" type="pie" r:blip="">
                <dgm:adjLst>
                  <dgm:adj idx="1" val="150"/>
                  <dgm:adj idx="2" val="210"/>
                </dgm:adjLst>
              </dgm:shape>
            </dgm:if>
            <dgm:else name="Name127">
              <dgm:shape xmlns:r="http://schemas.openxmlformats.org/officeDocument/2006/relationships" type="pie" r:blip="">
                <dgm:adjLst>
                  <dgm:adj idx="1" val="115.7143"/>
                  <dgm:adj idx="2" val="167.1429"/>
                </dgm:adjLst>
              </dgm:shape>
            </dgm:else>
          </dgm:choose>
          <dgm:choose name="Name128">
            <dgm:if name="Name129" func="var" arg="dir" op="equ" val="norm">
              <dgm:presOf axis="ch desOrSelf" ptType="node node" st="5 1" cnt="1 0"/>
            </dgm:if>
            <dgm:else name="Name130">
              <dgm:choose name="Name131">
                <dgm:if name="Name132" axis="ch" ptType="node" func="cnt" op="equ" val="5">
                  <dgm:presOf axis="ch desOrSelf" ptType="node node" st="1 1" cnt="1 0"/>
                </dgm:if>
                <dgm:if name="Name133" axis="ch" ptType="node" func="cnt" op="equ" val="6">
                  <dgm:presOf axis="ch desOrSelf" ptType="node node" st="2 1" cnt="1 0"/>
                </dgm:if>
                <dgm:else name="Name134">
                  <dgm:presOf axis="ch desOrSelf" ptType="node node" st="3 1" cnt="1 0"/>
                </dgm:else>
              </dgm:choose>
            </dgm:else>
          </dgm:choose>
          <dgm:constrLst/>
          <dgm:ruleLst/>
        </dgm:layoutNode>
        <dgm:layoutNode name="dummy5a" moveWith="wedge5">
          <dgm:alg type="sp"/>
          <dgm:shape xmlns:r="http://schemas.openxmlformats.org/officeDocument/2006/relationships" r:blip="">
            <dgm:adjLst/>
          </dgm:shape>
          <dgm:presOf/>
          <dgm:constrLst>
            <dgm:constr type="w" val="1"/>
            <dgm:constr type="h" val="1"/>
          </dgm:constrLst>
          <dgm:ruleLst/>
        </dgm:layoutNode>
        <dgm:layoutNode name="dummy5b" moveWith="wedge5">
          <dgm:alg type="sp"/>
          <dgm:shape xmlns:r="http://schemas.openxmlformats.org/officeDocument/2006/relationships" r:blip="">
            <dgm:adjLst/>
          </dgm:shape>
          <dgm:presOf/>
          <dgm:constrLst>
            <dgm:constr type="w" val="1"/>
            <dgm:constr type="h" val="1"/>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35">
            <dgm:if name="Name136" func="var" arg="dir" op="equ" val="norm">
              <dgm:presOf axis="ch desOrSelf" ptType="node node" st="5 1" cnt="1 0"/>
            </dgm:if>
            <dgm:else name="Name137">
              <dgm:choose name="Name138">
                <dgm:if name="Name139" axis="ch" ptType="node" func="cnt" op="equ" val="5">
                  <dgm:presOf axis="ch desOrSelf" ptType="node node" st="1 1" cnt="1 0"/>
                </dgm:if>
                <dgm:if name="Name140" axis="ch" ptType="node" func="cnt" op="equ" val="6">
                  <dgm:presOf axis="ch desOrSelf" ptType="node node" st="2 1" cnt="1 0"/>
                </dgm:if>
                <dgm:else name="Name141">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42"/>
    </dgm:choose>
    <dgm:choose name="Name143">
      <dgm:if name="Name144" axis="ch" ptType="node" func="cnt" op="gte" val="6">
        <dgm:layoutNode name="wedge6">
          <dgm:alg type="sp"/>
          <dgm:choose name="Name145">
            <dgm:if name="Name146" axis="ch" ptType="node" func="cnt" op="equ" val="6">
              <dgm:shape xmlns:r="http://schemas.openxmlformats.org/officeDocument/2006/relationships" type="pie" r:blip="">
                <dgm:adjLst>
                  <dgm:adj idx="1" val="210"/>
                  <dgm:adj idx="2" val="270"/>
                </dgm:adjLst>
              </dgm:shape>
            </dgm:if>
            <dgm:else name="Name147">
              <dgm:shape xmlns:r="http://schemas.openxmlformats.org/officeDocument/2006/relationships" type="pie" r:blip="">
                <dgm:adjLst>
                  <dgm:adj idx="1" val="167.1429"/>
                  <dgm:adj idx="2" val="218.5714"/>
                </dgm:adjLst>
              </dgm:shape>
            </dgm:else>
          </dgm:choose>
          <dgm:choose name="Name148">
            <dgm:if name="Name149" func="var" arg="dir" op="equ" val="norm">
              <dgm:presOf axis="ch desOrSelf" ptType="node node" st="6 1" cnt="1 0"/>
            </dgm:if>
            <dgm:else name="Name150">
              <dgm:choose name="Name151">
                <dgm:if name="Name152" axis="ch" ptType="node" func="cnt" op="equ" val="6">
                  <dgm:presOf axis="ch desOrSelf" ptType="node node" st="1 1" cnt="1 0"/>
                </dgm:if>
                <dgm:else name="Name153">
                  <dgm:presOf axis="ch desOrSelf" ptType="node node" st="2 1" cnt="1 0"/>
                </dgm:else>
              </dgm:choose>
            </dgm:else>
          </dgm:choose>
          <dgm:constrLst/>
          <dgm:ruleLst/>
        </dgm:layoutNode>
        <dgm:layoutNode name="dummy6a" moveWith="wedge6">
          <dgm:alg type="sp"/>
          <dgm:shape xmlns:r="http://schemas.openxmlformats.org/officeDocument/2006/relationships" r:blip="">
            <dgm:adjLst/>
          </dgm:shape>
          <dgm:presOf/>
          <dgm:constrLst>
            <dgm:constr type="w" val="1"/>
            <dgm:constr type="h" val="1"/>
          </dgm:constrLst>
          <dgm:ruleLst/>
        </dgm:layoutNode>
        <dgm:layoutNode name="dummy6b" moveWith="wedge6">
          <dgm:alg type="sp"/>
          <dgm:shape xmlns:r="http://schemas.openxmlformats.org/officeDocument/2006/relationships" r:blip="">
            <dgm:adjLst/>
          </dgm:shape>
          <dgm:presOf/>
          <dgm:constrLst>
            <dgm:constr type="w" val="1"/>
            <dgm:constr type="h" val="1"/>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54">
            <dgm:if name="Name155" func="var" arg="dir" op="equ" val="norm">
              <dgm:presOf axis="ch desOrSelf" ptType="node node" st="6 1" cnt="1 0"/>
            </dgm:if>
            <dgm:else name="Name156">
              <dgm:choose name="Name157">
                <dgm:if name="Name158" axis="ch" ptType="node" func="cnt" op="equ" val="6">
                  <dgm:presOf axis="ch desOrSelf" ptType="node node" st="1 1" cnt="1 0"/>
                </dgm:if>
                <dgm:else name="Name159">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0"/>
    </dgm:choose>
    <dgm:choose name="Name161">
      <dgm:if name="Name162" axis="ch" ptType="node" func="cnt" op="gte" val="7">
        <dgm:layoutNode name="wedge7">
          <dgm:alg type="sp"/>
          <dgm:shape xmlns:r="http://schemas.openxmlformats.org/officeDocument/2006/relationships" type="pie" r:blip="">
            <dgm:adjLst>
              <dgm:adj idx="1" val="218.5714"/>
              <dgm:adj idx="2" val="270"/>
            </dgm:adjLst>
          </dgm:shape>
          <dgm:choose name="Name163">
            <dgm:if name="Name164" func="var" arg="dir" op="equ" val="norm">
              <dgm:presOf axis="ch desOrSelf" ptType="node node" st="7 1" cnt="1 0"/>
            </dgm:if>
            <dgm:else name="Name165">
              <dgm:presOf axis="ch desOrSelf" ptType="node node" st="1 1" cnt="1 0"/>
            </dgm:else>
          </dgm:choose>
          <dgm:constrLst/>
          <dgm:ruleLst/>
        </dgm:layoutNode>
        <dgm:layoutNode name="dummy7a" moveWith="wedge7">
          <dgm:alg type="sp"/>
          <dgm:shape xmlns:r="http://schemas.openxmlformats.org/officeDocument/2006/relationships" r:blip="">
            <dgm:adjLst/>
          </dgm:shape>
          <dgm:presOf/>
          <dgm:constrLst>
            <dgm:constr type="w" val="1"/>
            <dgm:constr type="h" val="1"/>
          </dgm:constrLst>
          <dgm:ruleLst/>
        </dgm:layoutNode>
        <dgm:layoutNode name="dummy7b" moveWith="wedge7">
          <dgm:alg type="sp"/>
          <dgm:shape xmlns:r="http://schemas.openxmlformats.org/officeDocument/2006/relationships" r:blip="">
            <dgm:adjLst/>
          </dgm:shape>
          <dgm:presOf/>
          <dgm:constrLst>
            <dgm:constr type="w" val="1"/>
            <dgm:constr type="h" val="1"/>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66">
            <dgm:if name="Name167" func="var" arg="dir" op="equ" val="norm">
              <dgm:presOf axis="ch desOrSelf" ptType="node node" st="7 1" cnt="1 0"/>
            </dgm:if>
            <dgm:else name="Name168">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9"/>
    </dgm:choose>
    <dgm:choose name="Name170">
      <dgm:if name="Name171" axis="ch" ptType="node" func="cnt" op="equ" val="1">
        <dgm:forEach name="Name172" axis="ch" ptType="sibTrans" hideLastTrans="0" cnt="1">
          <dgm:layoutNode name="arrowWedge1single" styleLbl="fgSibTrans2D1">
            <dgm:choose name="Name173">
              <dgm:if name="Name174" func="var" arg="dir" op="equ" val="norm">
                <dgm:alg type="conn">
                  <dgm:param type="connRout" val="longCurve"/>
                  <dgm:param type="srcNode" val="dummy1a"/>
                  <dgm:param type="dstNode" val="dummy1b"/>
                  <dgm:param type="begPts" val="tL"/>
                  <dgm:param type="endPts" val="tR"/>
                  <dgm:param type="begSty" val="arr"/>
                  <dgm:param type="endSty" val="noArr"/>
                </dgm:alg>
              </dgm:if>
              <dgm:else name="Name175">
                <dgm:alg type="conn">
                  <dgm:param type="connRout" val="longCurve"/>
                  <dgm:param type="srcNode" val="dummy1a"/>
                  <dgm:param type="dstNode" val="dummy1b"/>
                  <dgm:param type="begPts" val="tL"/>
                  <dgm:param type="endPts" val="tR"/>
                  <dgm:param type="begSty" val="noArr"/>
                  <dgm:param type="endSty" val="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if name="Name176" axis="ch" ptType="node" func="cnt" op="gte" val="2">
        <dgm:forEach name="Name177" axis="ch" ptType="sibTrans" hideLastTrans="0" cnt="1">
          <dgm:layoutNode name="arrowWedge1" styleLbl="fgSibTrans2D1">
            <dgm:choose name="Name178">
              <dgm:if name="Name179" func="var" arg="dir" op="equ" val="norm">
                <dgm:alg type="conn">
                  <dgm:param type="connRout" val="curve"/>
                  <dgm:param type="srcNode" val="dummy1a"/>
                  <dgm:param type="dstNode" val="dummy1b"/>
                  <dgm:param type="begPts" val="tL"/>
                  <dgm:param type="endPts" val="tL"/>
                  <dgm:param type="begSty" val="noArr"/>
                  <dgm:param type="endSty" val="arr"/>
                </dgm:alg>
              </dgm:if>
              <dgm:else name="Name180">
                <dgm:alg type="conn">
                  <dgm:param type="connRout" val="curve"/>
                  <dgm:param type="srcNode" val="dummy1a"/>
                  <dgm:param type="dstNode" val="dummy1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else name="Name181"/>
    </dgm:choose>
    <dgm:forEach name="Name182" axis="ch" ptType="sibTrans" hideLastTrans="0" st="2" cnt="1">
      <dgm:layoutNode name="arrowWedge2" styleLbl="fgSibTrans2D1">
        <dgm:choose name="Name183">
          <dgm:if name="Name184" func="var" arg="dir" op="equ" val="norm">
            <dgm:alg type="conn">
              <dgm:param type="connRout" val="curve"/>
              <dgm:param type="srcNode" val="dummy2a"/>
              <dgm:param type="dstNode" val="dummy2b"/>
              <dgm:param type="begPts" val="tL"/>
              <dgm:param type="endPts" val="tL"/>
              <dgm:param type="begSty" val="noArr"/>
              <dgm:param type="endSty" val="arr"/>
            </dgm:alg>
          </dgm:if>
          <dgm:else name="Name185">
            <dgm:alg type="conn">
              <dgm:param type="connRout" val="curve"/>
              <dgm:param type="srcNode" val="dummy2a"/>
              <dgm:param type="dstNode" val="dummy2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86" axis="ch" ptType="sibTrans" hideLastTrans="0" st="3" cnt="1">
      <dgm:layoutNode name="arrowWedge3" styleLbl="fgSibTrans2D1">
        <dgm:choose name="Name187">
          <dgm:if name="Name188" func="var" arg="dir" op="equ" val="norm">
            <dgm:alg type="conn">
              <dgm:param type="connRout" val="curve"/>
              <dgm:param type="srcNode" val="dummy3a"/>
              <dgm:param type="dstNode" val="dummy3b"/>
              <dgm:param type="begPts" val="tL"/>
              <dgm:param type="endPts" val="tL"/>
              <dgm:param type="begSty" val="noArr"/>
              <dgm:param type="endSty" val="arr"/>
            </dgm:alg>
          </dgm:if>
          <dgm:else name="Name189">
            <dgm:alg type="conn">
              <dgm:param type="connRout" val="curve"/>
              <dgm:param type="srcNode" val="dummy3a"/>
              <dgm:param type="dstNode" val="dummy3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0" axis="ch" ptType="sibTrans" hideLastTrans="0" st="4" cnt="1">
      <dgm:layoutNode name="arrowWedge4" styleLbl="fgSibTrans2D1">
        <dgm:choose name="Name191">
          <dgm:if name="Name192" func="var" arg="dir" op="equ" val="norm">
            <dgm:alg type="conn">
              <dgm:param type="connRout" val="curve"/>
              <dgm:param type="srcNode" val="dummy4a"/>
              <dgm:param type="dstNode" val="dummy4b"/>
              <dgm:param type="begPts" val="tL"/>
              <dgm:param type="endPts" val="tL"/>
              <dgm:param type="begSty" val="noArr"/>
              <dgm:param type="endSty" val="arr"/>
            </dgm:alg>
          </dgm:if>
          <dgm:else name="Name193">
            <dgm:alg type="conn">
              <dgm:param type="connRout" val="curve"/>
              <dgm:param type="srcNode" val="dummy4a"/>
              <dgm:param type="dstNode" val="dummy4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4" axis="ch" ptType="sibTrans" hideLastTrans="0" st="5" cnt="1">
      <dgm:layoutNode name="arrowWedge5" styleLbl="fgSibTrans2D1">
        <dgm:choose name="Name195">
          <dgm:if name="Name196" func="var" arg="dir" op="equ" val="norm">
            <dgm:alg type="conn">
              <dgm:param type="connRout" val="curve"/>
              <dgm:param type="srcNode" val="dummy5a"/>
              <dgm:param type="dstNode" val="dummy5b"/>
              <dgm:param type="begPts" val="tL"/>
              <dgm:param type="endPts" val="tL"/>
              <dgm:param type="begSty" val="noArr"/>
              <dgm:param type="endSty" val="arr"/>
            </dgm:alg>
          </dgm:if>
          <dgm:else name="Name197">
            <dgm:alg type="conn">
              <dgm:param type="connRout" val="curve"/>
              <dgm:param type="srcNode" val="dummy5a"/>
              <dgm:param type="dstNode" val="dummy5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8" axis="ch" ptType="sibTrans" hideLastTrans="0" st="6" cnt="1">
      <dgm:layoutNode name="arrowWedge6" styleLbl="fgSibTrans2D1">
        <dgm:choose name="Name199">
          <dgm:if name="Name200" func="var" arg="dir" op="equ" val="norm">
            <dgm:alg type="conn">
              <dgm:param type="connRout" val="curve"/>
              <dgm:param type="srcNode" val="dummy6a"/>
              <dgm:param type="dstNode" val="dummy6b"/>
              <dgm:param type="begPts" val="tL"/>
              <dgm:param type="endPts" val="tL"/>
              <dgm:param type="begSty" val="noArr"/>
              <dgm:param type="endSty" val="arr"/>
            </dgm:alg>
          </dgm:if>
          <dgm:else name="Name201">
            <dgm:alg type="conn">
              <dgm:param type="connRout" val="curve"/>
              <dgm:param type="srcNode" val="dummy6a"/>
              <dgm:param type="dstNode" val="dummy6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202" axis="ch" ptType="sibTrans" hideLastTrans="0" st="7" cnt="1">
      <dgm:layoutNode name="arrowWedge7" styleLbl="fgSibTrans2D1">
        <dgm:choose name="Name203">
          <dgm:if name="Name204" func="var" arg="dir" op="equ" val="norm">
            <dgm:alg type="conn">
              <dgm:param type="connRout" val="curve"/>
              <dgm:param type="srcNode" val="dummy7a"/>
              <dgm:param type="dstNode" val="dummy7b"/>
              <dgm:param type="begPts" val="tL"/>
              <dgm:param type="endPts" val="tL"/>
              <dgm:param type="begSty" val="noArr"/>
              <dgm:param type="endSty" val="arr"/>
            </dgm:alg>
          </dgm:if>
          <dgm:else name="Name205">
            <dgm:alg type="conn">
              <dgm:param type="connRout" val="curve"/>
              <dgm:param type="srcNode" val="dummy7a"/>
              <dgm:param type="dstNode" val="dummy7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layoutNode>
</dgm:layoutDef>
</file>

<file path=ppt/diagrams/layout9.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7">
  <dgm:title val=""/>
  <dgm:desc val=""/>
  <dgm:catLst>
    <dgm:cat type="3D" pri="11700"/>
  </dgm:catLst>
  <dgm:scene3d>
    <a:camera prst="perspectiveLeft" zoom="91000"/>
    <a:lightRig rig="threePt" dir="t">
      <a:rot lat="0" lon="0" rev="20640000"/>
    </a:lightRig>
  </dgm:scene3d>
  <dgm:styleLbl name="node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lnNod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vennNode1">
    <dgm:scene3d>
      <a:camera prst="orthographicFront"/>
      <a:lightRig rig="threePt" dir="t"/>
    </dgm:scene3d>
    <dgm:sp3d extrusionH="50600" prstMaterial="clear">
      <a:bevelT w="101600" h="80600" prst="relaxedInset"/>
      <a:bevelB w="80600" h="80600" prst="relaxedInset"/>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50600" prstMaterial="metal">
      <a:bevelT w="101600" h="80600" prst="relaxedInset"/>
      <a:bevelB w="80600" h="80600" prst="relaxedInset"/>
    </dgm:sp3d>
    <dgm:txPr/>
    <dgm:style>
      <a:lnRef idx="1">
        <a:scrgbClr r="0" g="0" b="0"/>
      </a:lnRef>
      <a:fillRef idx="1">
        <a:scrgbClr r="0" g="0" b="0"/>
      </a:fillRef>
      <a:effectRef idx="1">
        <a:scrgbClr r="0" g="0" b="0"/>
      </a:effectRef>
      <a:fontRef idx="minor">
        <a:schemeClr val="dk1"/>
      </a:fontRef>
    </dgm:style>
  </dgm:styleLbl>
  <dgm:styleLbl name="node1">
    <dgm:scene3d>
      <a:camera prst="orthographicFront"/>
      <a:lightRig rig="threePt" dir="t"/>
    </dgm:scene3d>
    <dgm:sp3d extrusionH="50600" prstMaterial="metal">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fgImgPlace1">
    <dgm:scene3d>
      <a:camera prst="orthographicFront"/>
      <a:lightRig rig="threePt" dir="t"/>
    </dgm:scene3d>
    <dgm:sp3d z="572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alignImgPlac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dgm:style>
  </dgm:styleLbl>
  <dgm:styleLbl name="bgImgPlace1">
    <dgm:scene3d>
      <a:camera prst="orthographicFront"/>
      <a:lightRig rig="threePt" dir="t"/>
    </dgm:scene3d>
    <dgm:sp3d z="-2118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sibTrans2D1">
    <dgm:scene3d>
      <a:camera prst="orthographicFront"/>
      <a:lightRig rig="threePt" dir="t"/>
    </dgm:scene3d>
    <dgm:sp3d z="-110000">
      <a:bevelT w="40600" h="20600" prst="relaxedInset"/>
    </dgm:sp3d>
    <dgm:txPr/>
    <dgm:style>
      <a:lnRef idx="0">
        <a:scrgbClr r="0" g="0" b="0"/>
      </a:lnRef>
      <a:fillRef idx="1">
        <a:scrgbClr r="0" g="0" b="0"/>
      </a:fillRef>
      <a:effectRef idx="2">
        <a:scrgbClr r="0" g="0" b="0"/>
      </a:effectRef>
      <a:fontRef idx="minor"/>
    </dgm:style>
  </dgm:styleLbl>
  <dgm:styleLbl name="fgSibTrans2D1">
    <dgm:scene3d>
      <a:camera prst="orthographicFront"/>
      <a:lightRig rig="threePt" dir="t"/>
    </dgm:scene3d>
    <dgm:sp3d z="10600">
      <a:bevelT w="40600" h="20600" prst="relaxedInset"/>
    </dgm:sp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sp3d z="-211800">
      <a:bevelT w="40600" h="20600" prst="relaxedInset"/>
    </dgm:sp3d>
    <dgm:txPr/>
    <dgm:style>
      <a:lnRef idx="0">
        <a:scrgbClr r="0" g="0" b="0"/>
      </a:lnRef>
      <a:fillRef idx="1">
        <a:scrgbClr r="0" g="0" b="0"/>
      </a:fillRef>
      <a:effectRef idx="2">
        <a:scrgbClr r="0" g="0" b="0"/>
      </a:effectRef>
      <a:fontRef idx="minor"/>
    </dgm:style>
  </dgm:styleLbl>
  <dgm:styleLbl name="sibTrans1D1">
    <dgm:scene3d>
      <a:camera prst="orthographicFront"/>
      <a:lightRig rig="threePt" dir="t"/>
    </dgm:scene3d>
    <dgm:sp3d z="-110000"/>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0000"/>
    <dgm:txPr/>
    <dgm:style>
      <a:lnRef idx="1">
        <a:scrgbClr r="0" g="0" b="0"/>
      </a:lnRef>
      <a:fillRef idx="1">
        <a:scrgbClr r="0" g="0" b="0"/>
      </a:fillRef>
      <a:effectRef idx="0">
        <a:scrgbClr r="0" g="0" b="0"/>
      </a:effectRef>
      <a:fontRef idx="minor"/>
    </dgm:style>
  </dgm:styleLbl>
  <dgm:styleLbl name="asst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parChTrans2D1">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2">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3">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2D4">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1D1">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extrusionH="50600">
      <a:bevelT w="101600" h="80600"/>
      <a:bevelB w="80600" h="80600"/>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50600">
      <a:bevelT w="101600" h="80600"/>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solidAlignAcc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solidBgAcc1">
    <dgm:scene3d>
      <a:camera prst="orthographicFront"/>
      <a:lightRig rig="threePt" dir="t"/>
    </dgm:scene3d>
    <dgm:sp3d z="-161800" extrusionH="10600" contourW="3000">
      <a:bevelT w="48600" h="8600" prst="softRound"/>
      <a:bevelB w="48600" h="8600" prst="relaxedInset"/>
    </dgm:sp3d>
    <dgm:txPr/>
    <dgm:style>
      <a:lnRef idx="0">
        <a:scrgbClr r="0" g="0" b="0"/>
      </a:lnRef>
      <a:fillRef idx="1">
        <a:scrgbClr r="0" g="0" b="0"/>
      </a:fillRef>
      <a:effectRef idx="0">
        <a:scrgbClr r="0" g="0" b="0"/>
      </a:effectRef>
      <a:fontRef idx="minor"/>
    </dgm:style>
  </dgm:styleLbl>
  <dgm:styleLbl name="fgAccFollowNode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161800" extrusionH="10600" contourW="3000">
      <a:bevelT w="48600" h="8600" prst="relaxedInset"/>
      <a:bevelB w="48600" h="8600" prst="relaxedInset"/>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618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50600">
      <a:bevelT w="80600" h="80600" prst="relaxedInset"/>
      <a:bevelB w="80600" h="80600" prst="relaxedInset"/>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200" extrusionH="600" contourW="3000" prstMaterial="plastic">
      <a:bevelT w="80600" h="18600" prst="relaxedInset"/>
      <a:bevelB w="80600" h="8600" prst="relaxedInset"/>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PE"/>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2C78C9C-8A26-4110-AC17-A4B5327491C5}" type="datetimeFigureOut">
              <a:rPr lang="es-PE" smtClean="0"/>
              <a:t>10/06/2021</a:t>
            </a:fld>
            <a:endParaRPr lang="es-PE"/>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PE"/>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PE"/>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25F309C-56F4-44FA-8D0A-2DAF1E94255E}" type="slidenum">
              <a:rPr lang="es-PE" smtClean="0"/>
              <a:t>‹Nº›</a:t>
            </a:fld>
            <a:endParaRPr lang="es-PE"/>
          </a:p>
        </p:txBody>
      </p:sp>
    </p:spTree>
    <p:extLst>
      <p:ext uri="{BB962C8B-B14F-4D97-AF65-F5344CB8AC3E}">
        <p14:creationId xmlns:p14="http://schemas.microsoft.com/office/powerpoint/2010/main" val="22176096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914400" y="2130426"/>
            <a:ext cx="10363200" cy="1470025"/>
          </a:xfrm>
        </p:spPr>
        <p:txBody>
          <a:bodyPr/>
          <a:lstStyle/>
          <a:p>
            <a:r>
              <a:rPr lang="es-ES"/>
              <a:t>Haga clic para modificar el estilo de título del patrón</a:t>
            </a:r>
            <a:endParaRPr lang="es-PE"/>
          </a:p>
        </p:txBody>
      </p:sp>
      <p:sp>
        <p:nvSpPr>
          <p:cNvPr id="3" name="2 Subtítulo"/>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s-PE"/>
          </a:p>
        </p:txBody>
      </p:sp>
      <p:sp>
        <p:nvSpPr>
          <p:cNvPr id="4" name="3 Marcador de fecha"/>
          <p:cNvSpPr>
            <a:spLocks noGrp="1"/>
          </p:cNvSpPr>
          <p:nvPr>
            <p:ph type="dt" sz="half" idx="10"/>
          </p:nvPr>
        </p:nvSpPr>
        <p:spPr/>
        <p:txBody>
          <a:bodyPr/>
          <a:lstStyle/>
          <a:p>
            <a:fld id="{93BD8F04-86FC-47F9-AA0D-5B6825231898}" type="datetimeFigureOut">
              <a:rPr lang="es-PE" smtClean="0"/>
              <a:t>10/06/2021</a:t>
            </a:fld>
            <a:endParaRPr lang="es-PE"/>
          </a:p>
        </p:txBody>
      </p:sp>
      <p:sp>
        <p:nvSpPr>
          <p:cNvPr id="5" name="4 Marcador de pie de página"/>
          <p:cNvSpPr>
            <a:spLocks noGrp="1"/>
          </p:cNvSpPr>
          <p:nvPr>
            <p:ph type="ftr" sz="quarter" idx="11"/>
          </p:nvPr>
        </p:nvSpPr>
        <p:spPr/>
        <p:txBody>
          <a:bodyPr/>
          <a:lstStyle/>
          <a:p>
            <a:endParaRPr lang="es-PE"/>
          </a:p>
        </p:txBody>
      </p:sp>
      <p:sp>
        <p:nvSpPr>
          <p:cNvPr id="6" name="5 Marcador de número de diapositiva"/>
          <p:cNvSpPr>
            <a:spLocks noGrp="1"/>
          </p:cNvSpPr>
          <p:nvPr>
            <p:ph type="sldNum" sz="quarter" idx="12"/>
          </p:nvPr>
        </p:nvSpPr>
        <p:spPr/>
        <p:txBody>
          <a:bodyPr/>
          <a:lstStyle/>
          <a:p>
            <a:fld id="{9F107536-27A8-484A-869C-4EF43A3DE5E3}" type="slidenum">
              <a:rPr lang="es-PE" smtClean="0"/>
              <a:t>‹Nº›</a:t>
            </a:fld>
            <a:endParaRPr lang="es-PE"/>
          </a:p>
        </p:txBody>
      </p:sp>
    </p:spTree>
    <p:extLst>
      <p:ext uri="{BB962C8B-B14F-4D97-AF65-F5344CB8AC3E}">
        <p14:creationId xmlns:p14="http://schemas.microsoft.com/office/powerpoint/2010/main" val="31307959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fecha"/>
          <p:cNvSpPr>
            <a:spLocks noGrp="1"/>
          </p:cNvSpPr>
          <p:nvPr>
            <p:ph type="dt" sz="half" idx="10"/>
          </p:nvPr>
        </p:nvSpPr>
        <p:spPr/>
        <p:txBody>
          <a:bodyPr/>
          <a:lstStyle/>
          <a:p>
            <a:fld id="{93BD8F04-86FC-47F9-AA0D-5B6825231898}" type="datetimeFigureOut">
              <a:rPr lang="es-PE" smtClean="0"/>
              <a:t>10/06/2021</a:t>
            </a:fld>
            <a:endParaRPr lang="es-PE"/>
          </a:p>
        </p:txBody>
      </p:sp>
      <p:sp>
        <p:nvSpPr>
          <p:cNvPr id="5" name="4 Marcador de pie de página"/>
          <p:cNvSpPr>
            <a:spLocks noGrp="1"/>
          </p:cNvSpPr>
          <p:nvPr>
            <p:ph type="ftr" sz="quarter" idx="11"/>
          </p:nvPr>
        </p:nvSpPr>
        <p:spPr/>
        <p:txBody>
          <a:bodyPr/>
          <a:lstStyle/>
          <a:p>
            <a:endParaRPr lang="es-PE"/>
          </a:p>
        </p:txBody>
      </p:sp>
      <p:sp>
        <p:nvSpPr>
          <p:cNvPr id="6" name="5 Marcador de número de diapositiva"/>
          <p:cNvSpPr>
            <a:spLocks noGrp="1"/>
          </p:cNvSpPr>
          <p:nvPr>
            <p:ph type="sldNum" sz="quarter" idx="12"/>
          </p:nvPr>
        </p:nvSpPr>
        <p:spPr/>
        <p:txBody>
          <a:bodyPr/>
          <a:lstStyle/>
          <a:p>
            <a:fld id="{9F107536-27A8-484A-869C-4EF43A3DE5E3}" type="slidenum">
              <a:rPr lang="es-PE" smtClean="0"/>
              <a:t>‹Nº›</a:t>
            </a:fld>
            <a:endParaRPr lang="es-PE"/>
          </a:p>
        </p:txBody>
      </p:sp>
    </p:spTree>
    <p:extLst>
      <p:ext uri="{BB962C8B-B14F-4D97-AF65-F5344CB8AC3E}">
        <p14:creationId xmlns:p14="http://schemas.microsoft.com/office/powerpoint/2010/main" val="17083374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8839200" y="274639"/>
            <a:ext cx="2743200" cy="5851525"/>
          </a:xfrm>
        </p:spPr>
        <p:txBody>
          <a:bodyPr vert="eaVert"/>
          <a:lstStyle/>
          <a:p>
            <a:r>
              <a:rPr lang="es-ES"/>
              <a:t>Haga clic para modificar el estilo de título del patrón</a:t>
            </a:r>
            <a:endParaRPr lang="es-PE"/>
          </a:p>
        </p:txBody>
      </p:sp>
      <p:sp>
        <p:nvSpPr>
          <p:cNvPr id="3" name="2 Marcador de texto vertical"/>
          <p:cNvSpPr>
            <a:spLocks noGrp="1"/>
          </p:cNvSpPr>
          <p:nvPr>
            <p:ph type="body" orient="vert" idx="1"/>
          </p:nvPr>
        </p:nvSpPr>
        <p:spPr>
          <a:xfrm>
            <a:off x="609600" y="274639"/>
            <a:ext cx="8026400" cy="5851525"/>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fecha"/>
          <p:cNvSpPr>
            <a:spLocks noGrp="1"/>
          </p:cNvSpPr>
          <p:nvPr>
            <p:ph type="dt" sz="half" idx="10"/>
          </p:nvPr>
        </p:nvSpPr>
        <p:spPr/>
        <p:txBody>
          <a:bodyPr/>
          <a:lstStyle/>
          <a:p>
            <a:fld id="{93BD8F04-86FC-47F9-AA0D-5B6825231898}" type="datetimeFigureOut">
              <a:rPr lang="es-PE" smtClean="0"/>
              <a:t>10/06/2021</a:t>
            </a:fld>
            <a:endParaRPr lang="es-PE"/>
          </a:p>
        </p:txBody>
      </p:sp>
      <p:sp>
        <p:nvSpPr>
          <p:cNvPr id="5" name="4 Marcador de pie de página"/>
          <p:cNvSpPr>
            <a:spLocks noGrp="1"/>
          </p:cNvSpPr>
          <p:nvPr>
            <p:ph type="ftr" sz="quarter" idx="11"/>
          </p:nvPr>
        </p:nvSpPr>
        <p:spPr/>
        <p:txBody>
          <a:bodyPr/>
          <a:lstStyle/>
          <a:p>
            <a:endParaRPr lang="es-PE"/>
          </a:p>
        </p:txBody>
      </p:sp>
      <p:sp>
        <p:nvSpPr>
          <p:cNvPr id="6" name="5 Marcador de número de diapositiva"/>
          <p:cNvSpPr>
            <a:spLocks noGrp="1"/>
          </p:cNvSpPr>
          <p:nvPr>
            <p:ph type="sldNum" sz="quarter" idx="12"/>
          </p:nvPr>
        </p:nvSpPr>
        <p:spPr/>
        <p:txBody>
          <a:bodyPr/>
          <a:lstStyle/>
          <a:p>
            <a:fld id="{9F107536-27A8-484A-869C-4EF43A3DE5E3}" type="slidenum">
              <a:rPr lang="es-PE" smtClean="0"/>
              <a:t>‹Nº›</a:t>
            </a:fld>
            <a:endParaRPr lang="es-PE"/>
          </a:p>
        </p:txBody>
      </p:sp>
    </p:spTree>
    <p:extLst>
      <p:ext uri="{BB962C8B-B14F-4D97-AF65-F5344CB8AC3E}">
        <p14:creationId xmlns:p14="http://schemas.microsoft.com/office/powerpoint/2010/main" val="14877385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fecha"/>
          <p:cNvSpPr>
            <a:spLocks noGrp="1"/>
          </p:cNvSpPr>
          <p:nvPr>
            <p:ph type="dt" sz="half" idx="10"/>
          </p:nvPr>
        </p:nvSpPr>
        <p:spPr/>
        <p:txBody>
          <a:bodyPr/>
          <a:lstStyle/>
          <a:p>
            <a:fld id="{93BD8F04-86FC-47F9-AA0D-5B6825231898}" type="datetimeFigureOut">
              <a:rPr lang="es-PE" smtClean="0"/>
              <a:t>10/06/2021</a:t>
            </a:fld>
            <a:endParaRPr lang="es-PE"/>
          </a:p>
        </p:txBody>
      </p:sp>
      <p:sp>
        <p:nvSpPr>
          <p:cNvPr id="5" name="4 Marcador de pie de página"/>
          <p:cNvSpPr>
            <a:spLocks noGrp="1"/>
          </p:cNvSpPr>
          <p:nvPr>
            <p:ph type="ftr" sz="quarter" idx="11"/>
          </p:nvPr>
        </p:nvSpPr>
        <p:spPr/>
        <p:txBody>
          <a:bodyPr/>
          <a:lstStyle/>
          <a:p>
            <a:endParaRPr lang="es-PE"/>
          </a:p>
        </p:txBody>
      </p:sp>
      <p:sp>
        <p:nvSpPr>
          <p:cNvPr id="6" name="5 Marcador de número de diapositiva"/>
          <p:cNvSpPr>
            <a:spLocks noGrp="1"/>
          </p:cNvSpPr>
          <p:nvPr>
            <p:ph type="sldNum" sz="quarter" idx="12"/>
          </p:nvPr>
        </p:nvSpPr>
        <p:spPr/>
        <p:txBody>
          <a:bodyPr/>
          <a:lstStyle/>
          <a:p>
            <a:fld id="{9F107536-27A8-484A-869C-4EF43A3DE5E3}" type="slidenum">
              <a:rPr lang="es-PE" smtClean="0"/>
              <a:t>‹Nº›</a:t>
            </a:fld>
            <a:endParaRPr lang="es-PE"/>
          </a:p>
        </p:txBody>
      </p:sp>
    </p:spTree>
    <p:extLst>
      <p:ext uri="{BB962C8B-B14F-4D97-AF65-F5344CB8AC3E}">
        <p14:creationId xmlns:p14="http://schemas.microsoft.com/office/powerpoint/2010/main" val="15651668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963084" y="4406901"/>
            <a:ext cx="10363200" cy="1362075"/>
          </a:xfrm>
        </p:spPr>
        <p:txBody>
          <a:bodyPr anchor="t"/>
          <a:lstStyle>
            <a:lvl1pPr algn="l">
              <a:defRPr sz="4000" b="1" cap="all"/>
            </a:lvl1pPr>
          </a:lstStyle>
          <a:p>
            <a:r>
              <a:rPr lang="es-ES"/>
              <a:t>Haga clic para modificar el estilo de título del patrón</a:t>
            </a:r>
            <a:endParaRPr lang="es-PE"/>
          </a:p>
        </p:txBody>
      </p:sp>
      <p:sp>
        <p:nvSpPr>
          <p:cNvPr id="3" name="2 Marcador de texto"/>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el estilo de texto del patrón</a:t>
            </a:r>
          </a:p>
        </p:txBody>
      </p:sp>
      <p:sp>
        <p:nvSpPr>
          <p:cNvPr id="4" name="3 Marcador de fecha"/>
          <p:cNvSpPr>
            <a:spLocks noGrp="1"/>
          </p:cNvSpPr>
          <p:nvPr>
            <p:ph type="dt" sz="half" idx="10"/>
          </p:nvPr>
        </p:nvSpPr>
        <p:spPr/>
        <p:txBody>
          <a:bodyPr/>
          <a:lstStyle/>
          <a:p>
            <a:fld id="{93BD8F04-86FC-47F9-AA0D-5B6825231898}" type="datetimeFigureOut">
              <a:rPr lang="es-PE" smtClean="0"/>
              <a:t>10/06/2021</a:t>
            </a:fld>
            <a:endParaRPr lang="es-PE"/>
          </a:p>
        </p:txBody>
      </p:sp>
      <p:sp>
        <p:nvSpPr>
          <p:cNvPr id="5" name="4 Marcador de pie de página"/>
          <p:cNvSpPr>
            <a:spLocks noGrp="1"/>
          </p:cNvSpPr>
          <p:nvPr>
            <p:ph type="ftr" sz="quarter" idx="11"/>
          </p:nvPr>
        </p:nvSpPr>
        <p:spPr/>
        <p:txBody>
          <a:bodyPr/>
          <a:lstStyle/>
          <a:p>
            <a:endParaRPr lang="es-PE"/>
          </a:p>
        </p:txBody>
      </p:sp>
      <p:sp>
        <p:nvSpPr>
          <p:cNvPr id="6" name="5 Marcador de número de diapositiva"/>
          <p:cNvSpPr>
            <a:spLocks noGrp="1"/>
          </p:cNvSpPr>
          <p:nvPr>
            <p:ph type="sldNum" sz="quarter" idx="12"/>
          </p:nvPr>
        </p:nvSpPr>
        <p:spPr/>
        <p:txBody>
          <a:bodyPr/>
          <a:lstStyle/>
          <a:p>
            <a:fld id="{9F107536-27A8-484A-869C-4EF43A3DE5E3}" type="slidenum">
              <a:rPr lang="es-PE" smtClean="0"/>
              <a:t>‹Nº›</a:t>
            </a:fld>
            <a:endParaRPr lang="es-PE"/>
          </a:p>
        </p:txBody>
      </p:sp>
    </p:spTree>
    <p:extLst>
      <p:ext uri="{BB962C8B-B14F-4D97-AF65-F5344CB8AC3E}">
        <p14:creationId xmlns:p14="http://schemas.microsoft.com/office/powerpoint/2010/main" val="4639504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contenido"/>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4 Marcador de fecha"/>
          <p:cNvSpPr>
            <a:spLocks noGrp="1"/>
          </p:cNvSpPr>
          <p:nvPr>
            <p:ph type="dt" sz="half" idx="10"/>
          </p:nvPr>
        </p:nvSpPr>
        <p:spPr/>
        <p:txBody>
          <a:bodyPr/>
          <a:lstStyle/>
          <a:p>
            <a:fld id="{93BD8F04-86FC-47F9-AA0D-5B6825231898}" type="datetimeFigureOut">
              <a:rPr lang="es-PE" smtClean="0"/>
              <a:t>10/06/2021</a:t>
            </a:fld>
            <a:endParaRPr lang="es-PE"/>
          </a:p>
        </p:txBody>
      </p:sp>
      <p:sp>
        <p:nvSpPr>
          <p:cNvPr id="6" name="5 Marcador de pie de página"/>
          <p:cNvSpPr>
            <a:spLocks noGrp="1"/>
          </p:cNvSpPr>
          <p:nvPr>
            <p:ph type="ftr" sz="quarter" idx="11"/>
          </p:nvPr>
        </p:nvSpPr>
        <p:spPr/>
        <p:txBody>
          <a:bodyPr/>
          <a:lstStyle/>
          <a:p>
            <a:endParaRPr lang="es-PE"/>
          </a:p>
        </p:txBody>
      </p:sp>
      <p:sp>
        <p:nvSpPr>
          <p:cNvPr id="7" name="6 Marcador de número de diapositiva"/>
          <p:cNvSpPr>
            <a:spLocks noGrp="1"/>
          </p:cNvSpPr>
          <p:nvPr>
            <p:ph type="sldNum" sz="quarter" idx="12"/>
          </p:nvPr>
        </p:nvSpPr>
        <p:spPr/>
        <p:txBody>
          <a:bodyPr/>
          <a:lstStyle/>
          <a:p>
            <a:fld id="{9F107536-27A8-484A-869C-4EF43A3DE5E3}" type="slidenum">
              <a:rPr lang="es-PE" smtClean="0"/>
              <a:t>‹Nº›</a:t>
            </a:fld>
            <a:endParaRPr lang="es-PE"/>
          </a:p>
        </p:txBody>
      </p:sp>
    </p:spTree>
    <p:extLst>
      <p:ext uri="{BB962C8B-B14F-4D97-AF65-F5344CB8AC3E}">
        <p14:creationId xmlns:p14="http://schemas.microsoft.com/office/powerpoint/2010/main" val="27952253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a:lvl1pPr>
          </a:lstStyle>
          <a:p>
            <a:r>
              <a:rPr lang="es-ES"/>
              <a:t>Haga clic para modificar el estilo de título del patrón</a:t>
            </a:r>
            <a:endParaRPr lang="es-PE"/>
          </a:p>
        </p:txBody>
      </p:sp>
      <p:sp>
        <p:nvSpPr>
          <p:cNvPr id="3" name="2 Marcador de texto"/>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4 Marcador de texto"/>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7" name="6 Marcador de fecha"/>
          <p:cNvSpPr>
            <a:spLocks noGrp="1"/>
          </p:cNvSpPr>
          <p:nvPr>
            <p:ph type="dt" sz="half" idx="10"/>
          </p:nvPr>
        </p:nvSpPr>
        <p:spPr/>
        <p:txBody>
          <a:bodyPr/>
          <a:lstStyle/>
          <a:p>
            <a:fld id="{93BD8F04-86FC-47F9-AA0D-5B6825231898}" type="datetimeFigureOut">
              <a:rPr lang="es-PE" smtClean="0"/>
              <a:t>10/06/2021</a:t>
            </a:fld>
            <a:endParaRPr lang="es-PE"/>
          </a:p>
        </p:txBody>
      </p:sp>
      <p:sp>
        <p:nvSpPr>
          <p:cNvPr id="8" name="7 Marcador de pie de página"/>
          <p:cNvSpPr>
            <a:spLocks noGrp="1"/>
          </p:cNvSpPr>
          <p:nvPr>
            <p:ph type="ftr" sz="quarter" idx="11"/>
          </p:nvPr>
        </p:nvSpPr>
        <p:spPr/>
        <p:txBody>
          <a:bodyPr/>
          <a:lstStyle/>
          <a:p>
            <a:endParaRPr lang="es-PE"/>
          </a:p>
        </p:txBody>
      </p:sp>
      <p:sp>
        <p:nvSpPr>
          <p:cNvPr id="9" name="8 Marcador de número de diapositiva"/>
          <p:cNvSpPr>
            <a:spLocks noGrp="1"/>
          </p:cNvSpPr>
          <p:nvPr>
            <p:ph type="sldNum" sz="quarter" idx="12"/>
          </p:nvPr>
        </p:nvSpPr>
        <p:spPr/>
        <p:txBody>
          <a:bodyPr/>
          <a:lstStyle/>
          <a:p>
            <a:fld id="{9F107536-27A8-484A-869C-4EF43A3DE5E3}" type="slidenum">
              <a:rPr lang="es-PE" smtClean="0"/>
              <a:t>‹Nº›</a:t>
            </a:fld>
            <a:endParaRPr lang="es-PE"/>
          </a:p>
        </p:txBody>
      </p:sp>
    </p:spTree>
    <p:extLst>
      <p:ext uri="{BB962C8B-B14F-4D97-AF65-F5344CB8AC3E}">
        <p14:creationId xmlns:p14="http://schemas.microsoft.com/office/powerpoint/2010/main" val="34239003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fecha"/>
          <p:cNvSpPr>
            <a:spLocks noGrp="1"/>
          </p:cNvSpPr>
          <p:nvPr>
            <p:ph type="dt" sz="half" idx="10"/>
          </p:nvPr>
        </p:nvSpPr>
        <p:spPr/>
        <p:txBody>
          <a:bodyPr/>
          <a:lstStyle/>
          <a:p>
            <a:fld id="{93BD8F04-86FC-47F9-AA0D-5B6825231898}" type="datetimeFigureOut">
              <a:rPr lang="es-PE" smtClean="0"/>
              <a:t>10/06/2021</a:t>
            </a:fld>
            <a:endParaRPr lang="es-PE"/>
          </a:p>
        </p:txBody>
      </p:sp>
      <p:sp>
        <p:nvSpPr>
          <p:cNvPr id="4" name="3 Marcador de pie de página"/>
          <p:cNvSpPr>
            <a:spLocks noGrp="1"/>
          </p:cNvSpPr>
          <p:nvPr>
            <p:ph type="ftr" sz="quarter" idx="11"/>
          </p:nvPr>
        </p:nvSpPr>
        <p:spPr/>
        <p:txBody>
          <a:bodyPr/>
          <a:lstStyle/>
          <a:p>
            <a:endParaRPr lang="es-PE"/>
          </a:p>
        </p:txBody>
      </p:sp>
      <p:sp>
        <p:nvSpPr>
          <p:cNvPr id="5" name="4 Marcador de número de diapositiva"/>
          <p:cNvSpPr>
            <a:spLocks noGrp="1"/>
          </p:cNvSpPr>
          <p:nvPr>
            <p:ph type="sldNum" sz="quarter" idx="12"/>
          </p:nvPr>
        </p:nvSpPr>
        <p:spPr/>
        <p:txBody>
          <a:bodyPr/>
          <a:lstStyle/>
          <a:p>
            <a:fld id="{9F107536-27A8-484A-869C-4EF43A3DE5E3}" type="slidenum">
              <a:rPr lang="es-PE" smtClean="0"/>
              <a:t>‹Nº›</a:t>
            </a:fld>
            <a:endParaRPr lang="es-PE"/>
          </a:p>
        </p:txBody>
      </p:sp>
    </p:spTree>
    <p:extLst>
      <p:ext uri="{BB962C8B-B14F-4D97-AF65-F5344CB8AC3E}">
        <p14:creationId xmlns:p14="http://schemas.microsoft.com/office/powerpoint/2010/main" val="26999502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1 Marcador de fecha"/>
          <p:cNvSpPr>
            <a:spLocks noGrp="1"/>
          </p:cNvSpPr>
          <p:nvPr>
            <p:ph type="dt" sz="half" idx="10"/>
          </p:nvPr>
        </p:nvSpPr>
        <p:spPr/>
        <p:txBody>
          <a:bodyPr/>
          <a:lstStyle/>
          <a:p>
            <a:fld id="{93BD8F04-86FC-47F9-AA0D-5B6825231898}" type="datetimeFigureOut">
              <a:rPr lang="es-PE" smtClean="0"/>
              <a:t>10/06/2021</a:t>
            </a:fld>
            <a:endParaRPr lang="es-PE"/>
          </a:p>
        </p:txBody>
      </p:sp>
      <p:sp>
        <p:nvSpPr>
          <p:cNvPr id="3" name="2 Marcador de pie de página"/>
          <p:cNvSpPr>
            <a:spLocks noGrp="1"/>
          </p:cNvSpPr>
          <p:nvPr>
            <p:ph type="ftr" sz="quarter" idx="11"/>
          </p:nvPr>
        </p:nvSpPr>
        <p:spPr/>
        <p:txBody>
          <a:bodyPr/>
          <a:lstStyle/>
          <a:p>
            <a:endParaRPr lang="es-PE"/>
          </a:p>
        </p:txBody>
      </p:sp>
      <p:sp>
        <p:nvSpPr>
          <p:cNvPr id="4" name="3 Marcador de número de diapositiva"/>
          <p:cNvSpPr>
            <a:spLocks noGrp="1"/>
          </p:cNvSpPr>
          <p:nvPr>
            <p:ph type="sldNum" sz="quarter" idx="12"/>
          </p:nvPr>
        </p:nvSpPr>
        <p:spPr/>
        <p:txBody>
          <a:bodyPr/>
          <a:lstStyle/>
          <a:p>
            <a:fld id="{9F107536-27A8-484A-869C-4EF43A3DE5E3}" type="slidenum">
              <a:rPr lang="es-PE" smtClean="0"/>
              <a:t>‹Nº›</a:t>
            </a:fld>
            <a:endParaRPr lang="es-PE"/>
          </a:p>
        </p:txBody>
      </p:sp>
    </p:spTree>
    <p:extLst>
      <p:ext uri="{BB962C8B-B14F-4D97-AF65-F5344CB8AC3E}">
        <p14:creationId xmlns:p14="http://schemas.microsoft.com/office/powerpoint/2010/main" val="29575847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609601" y="273050"/>
            <a:ext cx="4011084" cy="1162050"/>
          </a:xfrm>
        </p:spPr>
        <p:txBody>
          <a:bodyPr anchor="b"/>
          <a:lstStyle>
            <a:lvl1pPr algn="l">
              <a:defRPr sz="2000" b="1"/>
            </a:lvl1pPr>
          </a:lstStyle>
          <a:p>
            <a:r>
              <a:rPr lang="es-ES"/>
              <a:t>Haga clic para modificar el estilo de título del patrón</a:t>
            </a:r>
            <a:endParaRPr lang="es-PE"/>
          </a:p>
        </p:txBody>
      </p:sp>
      <p:sp>
        <p:nvSpPr>
          <p:cNvPr id="3" name="2 Marcador de contenido"/>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texto"/>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4 Marcador de fecha"/>
          <p:cNvSpPr>
            <a:spLocks noGrp="1"/>
          </p:cNvSpPr>
          <p:nvPr>
            <p:ph type="dt" sz="half" idx="10"/>
          </p:nvPr>
        </p:nvSpPr>
        <p:spPr/>
        <p:txBody>
          <a:bodyPr/>
          <a:lstStyle/>
          <a:p>
            <a:fld id="{93BD8F04-86FC-47F9-AA0D-5B6825231898}" type="datetimeFigureOut">
              <a:rPr lang="es-PE" smtClean="0"/>
              <a:t>10/06/2021</a:t>
            </a:fld>
            <a:endParaRPr lang="es-PE"/>
          </a:p>
        </p:txBody>
      </p:sp>
      <p:sp>
        <p:nvSpPr>
          <p:cNvPr id="6" name="5 Marcador de pie de página"/>
          <p:cNvSpPr>
            <a:spLocks noGrp="1"/>
          </p:cNvSpPr>
          <p:nvPr>
            <p:ph type="ftr" sz="quarter" idx="11"/>
          </p:nvPr>
        </p:nvSpPr>
        <p:spPr/>
        <p:txBody>
          <a:bodyPr/>
          <a:lstStyle/>
          <a:p>
            <a:endParaRPr lang="es-PE"/>
          </a:p>
        </p:txBody>
      </p:sp>
      <p:sp>
        <p:nvSpPr>
          <p:cNvPr id="7" name="6 Marcador de número de diapositiva"/>
          <p:cNvSpPr>
            <a:spLocks noGrp="1"/>
          </p:cNvSpPr>
          <p:nvPr>
            <p:ph type="sldNum" sz="quarter" idx="12"/>
          </p:nvPr>
        </p:nvSpPr>
        <p:spPr/>
        <p:txBody>
          <a:bodyPr/>
          <a:lstStyle/>
          <a:p>
            <a:fld id="{9F107536-27A8-484A-869C-4EF43A3DE5E3}" type="slidenum">
              <a:rPr lang="es-PE" smtClean="0"/>
              <a:t>‹Nº›</a:t>
            </a:fld>
            <a:endParaRPr lang="es-PE"/>
          </a:p>
        </p:txBody>
      </p:sp>
    </p:spTree>
    <p:extLst>
      <p:ext uri="{BB962C8B-B14F-4D97-AF65-F5344CB8AC3E}">
        <p14:creationId xmlns:p14="http://schemas.microsoft.com/office/powerpoint/2010/main" val="15834724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2389717" y="4800600"/>
            <a:ext cx="7315200" cy="566738"/>
          </a:xfrm>
        </p:spPr>
        <p:txBody>
          <a:bodyPr anchor="b"/>
          <a:lstStyle>
            <a:lvl1pPr algn="l">
              <a:defRPr sz="2000" b="1"/>
            </a:lvl1pPr>
          </a:lstStyle>
          <a:p>
            <a:r>
              <a:rPr lang="es-ES"/>
              <a:t>Haga clic para modificar el estilo de título del patrón</a:t>
            </a:r>
            <a:endParaRPr lang="es-PE"/>
          </a:p>
        </p:txBody>
      </p:sp>
      <p:sp>
        <p:nvSpPr>
          <p:cNvPr id="3" name="2 Marcador de posición de imagen"/>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PE"/>
          </a:p>
        </p:txBody>
      </p:sp>
      <p:sp>
        <p:nvSpPr>
          <p:cNvPr id="4" name="3 Marcador de texto"/>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4 Marcador de fecha"/>
          <p:cNvSpPr>
            <a:spLocks noGrp="1"/>
          </p:cNvSpPr>
          <p:nvPr>
            <p:ph type="dt" sz="half" idx="10"/>
          </p:nvPr>
        </p:nvSpPr>
        <p:spPr/>
        <p:txBody>
          <a:bodyPr/>
          <a:lstStyle/>
          <a:p>
            <a:fld id="{93BD8F04-86FC-47F9-AA0D-5B6825231898}" type="datetimeFigureOut">
              <a:rPr lang="es-PE" smtClean="0"/>
              <a:t>10/06/2021</a:t>
            </a:fld>
            <a:endParaRPr lang="es-PE"/>
          </a:p>
        </p:txBody>
      </p:sp>
      <p:sp>
        <p:nvSpPr>
          <p:cNvPr id="6" name="5 Marcador de pie de página"/>
          <p:cNvSpPr>
            <a:spLocks noGrp="1"/>
          </p:cNvSpPr>
          <p:nvPr>
            <p:ph type="ftr" sz="quarter" idx="11"/>
          </p:nvPr>
        </p:nvSpPr>
        <p:spPr/>
        <p:txBody>
          <a:bodyPr/>
          <a:lstStyle/>
          <a:p>
            <a:endParaRPr lang="es-PE"/>
          </a:p>
        </p:txBody>
      </p:sp>
      <p:sp>
        <p:nvSpPr>
          <p:cNvPr id="7" name="6 Marcador de número de diapositiva"/>
          <p:cNvSpPr>
            <a:spLocks noGrp="1"/>
          </p:cNvSpPr>
          <p:nvPr>
            <p:ph type="sldNum" sz="quarter" idx="12"/>
          </p:nvPr>
        </p:nvSpPr>
        <p:spPr/>
        <p:txBody>
          <a:bodyPr/>
          <a:lstStyle/>
          <a:p>
            <a:fld id="{9F107536-27A8-484A-869C-4EF43A3DE5E3}" type="slidenum">
              <a:rPr lang="es-PE" smtClean="0"/>
              <a:t>‹Nº›</a:t>
            </a:fld>
            <a:endParaRPr lang="es-PE"/>
          </a:p>
        </p:txBody>
      </p:sp>
    </p:spTree>
    <p:extLst>
      <p:ext uri="{BB962C8B-B14F-4D97-AF65-F5344CB8AC3E}">
        <p14:creationId xmlns:p14="http://schemas.microsoft.com/office/powerpoint/2010/main" val="38918227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1 Marcador de título"/>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s-ES"/>
              <a:t>Haga clic para modificar el estilo de título del patrón</a:t>
            </a:r>
            <a:endParaRPr lang="es-PE"/>
          </a:p>
        </p:txBody>
      </p:sp>
      <p:sp>
        <p:nvSpPr>
          <p:cNvPr id="3" name="2 Marcador de texto"/>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fecha"/>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3BD8F04-86FC-47F9-AA0D-5B6825231898}" type="datetimeFigureOut">
              <a:rPr lang="es-PE" smtClean="0"/>
              <a:t>10/06/2021</a:t>
            </a:fld>
            <a:endParaRPr lang="es-PE"/>
          </a:p>
        </p:txBody>
      </p:sp>
      <p:sp>
        <p:nvSpPr>
          <p:cNvPr id="5" name="4 Marcador de pie de página"/>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PE"/>
          </a:p>
        </p:txBody>
      </p:sp>
      <p:sp>
        <p:nvSpPr>
          <p:cNvPr id="6" name="5 Marcador de número de diapositiva"/>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F107536-27A8-484A-869C-4EF43A3DE5E3}" type="slidenum">
              <a:rPr lang="es-PE" smtClean="0"/>
              <a:t>‹Nº›</a:t>
            </a:fld>
            <a:endParaRPr lang="es-PE"/>
          </a:p>
        </p:txBody>
      </p:sp>
    </p:spTree>
    <p:extLst>
      <p:ext uri="{BB962C8B-B14F-4D97-AF65-F5344CB8AC3E}">
        <p14:creationId xmlns:p14="http://schemas.microsoft.com/office/powerpoint/2010/main" val="21967264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3.png"/><Relationship Id="rId7" Type="http://schemas.openxmlformats.org/officeDocument/2006/relationships/image" Target="../media/image4.jpe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hyperlink" Target="mailto:aotiniano@ingemmet.gob.pe" TargetMode="External"/><Relationship Id="rId5" Type="http://schemas.openxmlformats.org/officeDocument/2006/relationships/hyperlink" Target="mailto:ibecerra@ingemmet.Gob.pe" TargetMode="External"/><Relationship Id="rId4" Type="http://schemas.openxmlformats.org/officeDocument/2006/relationships/hyperlink" Target="mailto:mcarrasco@ingemmet.gob.pe" TargetMode="External"/></Relationships>
</file>

<file path=ppt/slides/_rels/slide10.xml.rels><?xml version="1.0" encoding="UTF-8" standalone="yes"?>
<Relationships xmlns="http://schemas.openxmlformats.org/package/2006/relationships"><Relationship Id="rId8" Type="http://schemas.openxmlformats.org/officeDocument/2006/relationships/image" Target="../media/image43.png"/><Relationship Id="rId13" Type="http://schemas.openxmlformats.org/officeDocument/2006/relationships/diagramLayout" Target="../diagrams/layout15.xml"/><Relationship Id="rId3" Type="http://schemas.openxmlformats.org/officeDocument/2006/relationships/diagramData" Target="../diagrams/data14.xml"/><Relationship Id="rId7" Type="http://schemas.microsoft.com/office/2007/relationships/diagramDrawing" Target="../diagrams/drawing14.xml"/><Relationship Id="rId12" Type="http://schemas.openxmlformats.org/officeDocument/2006/relationships/diagramData" Target="../diagrams/data15.xml"/><Relationship Id="rId2" Type="http://schemas.openxmlformats.org/officeDocument/2006/relationships/image" Target="../media/image8.png"/><Relationship Id="rId16" Type="http://schemas.microsoft.com/office/2007/relationships/diagramDrawing" Target="../diagrams/drawing15.xml"/><Relationship Id="rId1" Type="http://schemas.openxmlformats.org/officeDocument/2006/relationships/slideLayout" Target="../slideLayouts/slideLayout2.xml"/><Relationship Id="rId6" Type="http://schemas.openxmlformats.org/officeDocument/2006/relationships/diagramColors" Target="../diagrams/colors14.xml"/><Relationship Id="rId11" Type="http://schemas.openxmlformats.org/officeDocument/2006/relationships/image" Target="../media/image46.png"/><Relationship Id="rId5" Type="http://schemas.openxmlformats.org/officeDocument/2006/relationships/diagramQuickStyle" Target="../diagrams/quickStyle14.xml"/><Relationship Id="rId15" Type="http://schemas.openxmlformats.org/officeDocument/2006/relationships/diagramColors" Target="../diagrams/colors15.xml"/><Relationship Id="rId10" Type="http://schemas.openxmlformats.org/officeDocument/2006/relationships/image" Target="../media/image45.png"/><Relationship Id="rId4" Type="http://schemas.openxmlformats.org/officeDocument/2006/relationships/diagramLayout" Target="../diagrams/layout14.xml"/><Relationship Id="rId9" Type="http://schemas.openxmlformats.org/officeDocument/2006/relationships/image" Target="../media/image44.png"/><Relationship Id="rId14" Type="http://schemas.openxmlformats.org/officeDocument/2006/relationships/diagramQuickStyle" Target="../diagrams/quickStyle15.xml"/></Relationships>
</file>

<file path=ppt/slides/_rels/slide11.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47.jpeg"/><Relationship Id="rId7" Type="http://schemas.openxmlformats.org/officeDocument/2006/relationships/image" Target="../media/image51.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50.jpeg"/><Relationship Id="rId5" Type="http://schemas.openxmlformats.org/officeDocument/2006/relationships/image" Target="../media/image49.jpeg"/><Relationship Id="rId4" Type="http://schemas.openxmlformats.org/officeDocument/2006/relationships/image" Target="../media/image48.png"/><Relationship Id="rId9" Type="http://schemas.openxmlformats.org/officeDocument/2006/relationships/image" Target="../media/image52.jpeg"/></Relationships>
</file>

<file path=ppt/slides/_rels/slide12.xml.rels><?xml version="1.0" encoding="UTF-8" standalone="yes"?>
<Relationships xmlns="http://schemas.openxmlformats.org/package/2006/relationships"><Relationship Id="rId8" Type="http://schemas.openxmlformats.org/officeDocument/2006/relationships/image" Target="../media/image53.png"/><Relationship Id="rId13" Type="http://schemas.openxmlformats.org/officeDocument/2006/relationships/image" Target="../media/image28.png"/><Relationship Id="rId3" Type="http://schemas.openxmlformats.org/officeDocument/2006/relationships/diagramData" Target="../diagrams/data16.xml"/><Relationship Id="rId7" Type="http://schemas.microsoft.com/office/2007/relationships/diagramDrawing" Target="../diagrams/drawing16.xml"/><Relationship Id="rId12" Type="http://schemas.openxmlformats.org/officeDocument/2006/relationships/image" Target="../media/image57.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diagramColors" Target="../diagrams/colors16.xml"/><Relationship Id="rId11" Type="http://schemas.openxmlformats.org/officeDocument/2006/relationships/image" Target="../media/image56.png"/><Relationship Id="rId5" Type="http://schemas.openxmlformats.org/officeDocument/2006/relationships/diagramQuickStyle" Target="../diagrams/quickStyle16.xml"/><Relationship Id="rId10" Type="http://schemas.openxmlformats.org/officeDocument/2006/relationships/image" Target="../media/image55.png"/><Relationship Id="rId4" Type="http://schemas.openxmlformats.org/officeDocument/2006/relationships/diagramLayout" Target="../diagrams/layout16.xml"/><Relationship Id="rId9" Type="http://schemas.openxmlformats.org/officeDocument/2006/relationships/image" Target="../media/image54.png"/></Relationships>
</file>

<file path=ppt/slides/_rels/slide13.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diagramData" Target="../diagrams/data17.xml"/><Relationship Id="rId7" Type="http://schemas.microsoft.com/office/2007/relationships/diagramDrawing" Target="../diagrams/drawing17.xml"/><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diagramColors" Target="../diagrams/colors17.xml"/><Relationship Id="rId5" Type="http://schemas.openxmlformats.org/officeDocument/2006/relationships/diagramQuickStyle" Target="../diagrams/quickStyle17.xml"/><Relationship Id="rId10" Type="http://schemas.openxmlformats.org/officeDocument/2006/relationships/image" Target="../media/image28.png"/><Relationship Id="rId4" Type="http://schemas.openxmlformats.org/officeDocument/2006/relationships/diagramLayout" Target="../diagrams/layout17.xml"/><Relationship Id="rId9" Type="http://schemas.openxmlformats.org/officeDocument/2006/relationships/image" Target="../media/image59.png"/></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0.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2.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6.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13" Type="http://schemas.microsoft.com/office/2007/relationships/diagramDrawing" Target="../diagrams/drawing2.xml"/><Relationship Id="rId3" Type="http://schemas.openxmlformats.org/officeDocument/2006/relationships/image" Target="../media/image7.jpeg"/><Relationship Id="rId7" Type="http://schemas.openxmlformats.org/officeDocument/2006/relationships/diagramColors" Target="../diagrams/colors1.xml"/><Relationship Id="rId12" Type="http://schemas.openxmlformats.org/officeDocument/2006/relationships/diagramColors" Target="../diagrams/colors2.xml"/><Relationship Id="rId2" Type="http://schemas.openxmlformats.org/officeDocument/2006/relationships/image" Target="../media/image6.jpeg"/><Relationship Id="rId1" Type="http://schemas.openxmlformats.org/officeDocument/2006/relationships/slideLayout" Target="../slideLayouts/slideLayout2.xml"/><Relationship Id="rId6" Type="http://schemas.openxmlformats.org/officeDocument/2006/relationships/diagramQuickStyle" Target="../diagrams/quickStyle1.xml"/><Relationship Id="rId11" Type="http://schemas.openxmlformats.org/officeDocument/2006/relationships/diagramQuickStyle" Target="../diagrams/quickStyle2.xml"/><Relationship Id="rId5" Type="http://schemas.openxmlformats.org/officeDocument/2006/relationships/diagramLayout" Target="../diagrams/layout1.xml"/><Relationship Id="rId10" Type="http://schemas.openxmlformats.org/officeDocument/2006/relationships/diagramLayout" Target="../diagrams/layout2.xml"/><Relationship Id="rId4" Type="http://schemas.openxmlformats.org/officeDocument/2006/relationships/diagramData" Target="../diagrams/data1.xml"/><Relationship Id="rId9" Type="http://schemas.openxmlformats.org/officeDocument/2006/relationships/diagramData" Target="../diagrams/data2.xml"/><Relationship Id="rId14" Type="http://schemas.openxmlformats.org/officeDocument/2006/relationships/image" Target="../media/image8.png"/></Relationships>
</file>

<file path=ppt/slides/_rels/slide2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22.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image" Target="../media/image73.png"/><Relationship Id="rId1" Type="http://schemas.openxmlformats.org/officeDocument/2006/relationships/slideLayout" Target="../slideLayouts/slideLayout2.xml"/><Relationship Id="rId4" Type="http://schemas.openxmlformats.org/officeDocument/2006/relationships/image" Target="../media/image74.wmf"/></Relationships>
</file>

<file path=ppt/slides/_rels/slide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5.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27.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diagramQuickStyle" Target="../diagrams/quickStyle3.xml"/><Relationship Id="rId13" Type="http://schemas.openxmlformats.org/officeDocument/2006/relationships/image" Target="../media/image15.png"/><Relationship Id="rId18" Type="http://schemas.openxmlformats.org/officeDocument/2006/relationships/diagramColors" Target="../diagrams/colors4.xml"/><Relationship Id="rId3" Type="http://schemas.openxmlformats.org/officeDocument/2006/relationships/image" Target="../media/image10.png"/><Relationship Id="rId7" Type="http://schemas.openxmlformats.org/officeDocument/2006/relationships/diagramLayout" Target="../diagrams/layout3.xml"/><Relationship Id="rId12" Type="http://schemas.openxmlformats.org/officeDocument/2006/relationships/image" Target="../media/image14.png"/><Relationship Id="rId17" Type="http://schemas.openxmlformats.org/officeDocument/2006/relationships/diagramQuickStyle" Target="../diagrams/quickStyle4.xml"/><Relationship Id="rId2" Type="http://schemas.openxmlformats.org/officeDocument/2006/relationships/image" Target="../media/image9.jpeg"/><Relationship Id="rId16" Type="http://schemas.openxmlformats.org/officeDocument/2006/relationships/diagramLayout" Target="../diagrams/layout4.xml"/><Relationship Id="rId20"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diagramData" Target="../diagrams/data3.xml"/><Relationship Id="rId11" Type="http://schemas.openxmlformats.org/officeDocument/2006/relationships/image" Target="../media/image13.png"/><Relationship Id="rId5" Type="http://schemas.openxmlformats.org/officeDocument/2006/relationships/image" Target="../media/image12.png"/><Relationship Id="rId15" Type="http://schemas.openxmlformats.org/officeDocument/2006/relationships/diagramData" Target="../diagrams/data4.xml"/><Relationship Id="rId10" Type="http://schemas.microsoft.com/office/2007/relationships/diagramDrawing" Target="../diagrams/drawing3.xml"/><Relationship Id="rId19" Type="http://schemas.microsoft.com/office/2007/relationships/diagramDrawing" Target="../diagrams/drawing4.xml"/><Relationship Id="rId4" Type="http://schemas.openxmlformats.org/officeDocument/2006/relationships/image" Target="../media/image11.png"/><Relationship Id="rId9" Type="http://schemas.openxmlformats.org/officeDocument/2006/relationships/diagramColors" Target="../diagrams/colors3.xml"/><Relationship Id="rId14" Type="http://schemas.openxmlformats.org/officeDocument/2006/relationships/image" Target="../media/image16.png"/></Relationships>
</file>

<file path=ppt/slides/_rels/slide30.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 Id="rId4" Type="http://schemas.openxmlformats.org/officeDocument/2006/relationships/image" Target="../media/image85.png"/></Relationships>
</file>

<file path=ppt/slides/_rels/slide3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86.png"/></Relationships>
</file>

<file path=ppt/slides/_rels/slide4.xml.rels><?xml version="1.0" encoding="UTF-8" standalone="yes"?>
<Relationships xmlns="http://schemas.openxmlformats.org/package/2006/relationships"><Relationship Id="rId8" Type="http://schemas.openxmlformats.org/officeDocument/2006/relationships/diagramColors" Target="../diagrams/colors5.xml"/><Relationship Id="rId13" Type="http://schemas.openxmlformats.org/officeDocument/2006/relationships/image" Target="../media/image21.png"/><Relationship Id="rId3" Type="http://schemas.openxmlformats.org/officeDocument/2006/relationships/image" Target="../media/image17.jpeg"/><Relationship Id="rId7" Type="http://schemas.openxmlformats.org/officeDocument/2006/relationships/diagramQuickStyle" Target="../diagrams/quickStyle5.xml"/><Relationship Id="rId12" Type="http://schemas.openxmlformats.org/officeDocument/2006/relationships/image" Target="../media/image20.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diagramLayout" Target="../diagrams/layout5.xml"/><Relationship Id="rId11" Type="http://schemas.openxmlformats.org/officeDocument/2006/relationships/image" Target="../media/image19.png"/><Relationship Id="rId5" Type="http://schemas.openxmlformats.org/officeDocument/2006/relationships/diagramData" Target="../diagrams/data5.xml"/><Relationship Id="rId10" Type="http://schemas.openxmlformats.org/officeDocument/2006/relationships/image" Target="../media/image18.png"/><Relationship Id="rId4" Type="http://schemas.openxmlformats.org/officeDocument/2006/relationships/image" Target="../media/image8.png"/><Relationship Id="rId9" Type="http://schemas.microsoft.com/office/2007/relationships/diagramDrawing" Target="../diagrams/drawing5.xml"/><Relationship Id="rId14" Type="http://schemas.openxmlformats.org/officeDocument/2006/relationships/image" Target="../media/image22.png"/></Relationships>
</file>

<file path=ppt/slides/_rels/slide5.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diagramColors" Target="../diagrams/colors7.xml"/><Relationship Id="rId3" Type="http://schemas.openxmlformats.org/officeDocument/2006/relationships/diagramData" Target="../diagrams/data6.xml"/><Relationship Id="rId7" Type="http://schemas.microsoft.com/office/2007/relationships/diagramDrawing" Target="../diagrams/drawing6.xml"/><Relationship Id="rId12" Type="http://schemas.openxmlformats.org/officeDocument/2006/relationships/diagramQuickStyle" Target="../diagrams/quickStyle7.xml"/><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diagramColors" Target="../diagrams/colors6.xml"/><Relationship Id="rId11" Type="http://schemas.openxmlformats.org/officeDocument/2006/relationships/diagramLayout" Target="../diagrams/layout7.xml"/><Relationship Id="rId5" Type="http://schemas.openxmlformats.org/officeDocument/2006/relationships/diagramQuickStyle" Target="../diagrams/quickStyle6.xml"/><Relationship Id="rId10" Type="http://schemas.openxmlformats.org/officeDocument/2006/relationships/diagramData" Target="../diagrams/data7.xml"/><Relationship Id="rId4" Type="http://schemas.openxmlformats.org/officeDocument/2006/relationships/diagramLayout" Target="../diagrams/layout6.xml"/><Relationship Id="rId9" Type="http://schemas.openxmlformats.org/officeDocument/2006/relationships/image" Target="../media/image28.png"/><Relationship Id="rId14" Type="http://schemas.microsoft.com/office/2007/relationships/diagramDrawing" Target="../diagrams/drawing7.xml"/></Relationships>
</file>

<file path=ppt/slides/_rels/slide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emf"/><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8" Type="http://schemas.openxmlformats.org/officeDocument/2006/relationships/diagramColors" Target="../diagrams/colors8.xml"/><Relationship Id="rId13" Type="http://schemas.openxmlformats.org/officeDocument/2006/relationships/image" Target="../media/image37.png"/><Relationship Id="rId3" Type="http://schemas.openxmlformats.org/officeDocument/2006/relationships/image" Target="../media/image32.png"/><Relationship Id="rId7" Type="http://schemas.openxmlformats.org/officeDocument/2006/relationships/diagramQuickStyle" Target="../diagrams/quickStyle8.xml"/><Relationship Id="rId12" Type="http://schemas.openxmlformats.org/officeDocument/2006/relationships/image" Target="../media/image36.png"/><Relationship Id="rId2" Type="http://schemas.openxmlformats.org/officeDocument/2006/relationships/image" Target="../media/image31.jpeg"/><Relationship Id="rId1" Type="http://schemas.openxmlformats.org/officeDocument/2006/relationships/slideLayout" Target="../slideLayouts/slideLayout2.xml"/><Relationship Id="rId6" Type="http://schemas.openxmlformats.org/officeDocument/2006/relationships/diagramLayout" Target="../diagrams/layout8.xml"/><Relationship Id="rId11" Type="http://schemas.openxmlformats.org/officeDocument/2006/relationships/image" Target="../media/image35.png"/><Relationship Id="rId5" Type="http://schemas.openxmlformats.org/officeDocument/2006/relationships/diagramData" Target="../diagrams/data8.xml"/><Relationship Id="rId15" Type="http://schemas.openxmlformats.org/officeDocument/2006/relationships/image" Target="../media/image8.png"/><Relationship Id="rId10" Type="http://schemas.openxmlformats.org/officeDocument/2006/relationships/image" Target="../media/image34.png"/><Relationship Id="rId4" Type="http://schemas.openxmlformats.org/officeDocument/2006/relationships/image" Target="../media/image33.png"/><Relationship Id="rId9" Type="http://schemas.microsoft.com/office/2007/relationships/diagramDrawing" Target="../diagrams/drawing8.xml"/><Relationship Id="rId14" Type="http://schemas.openxmlformats.org/officeDocument/2006/relationships/image" Target="../media/image38.jpeg"/></Relationships>
</file>

<file path=ppt/slides/_rels/slide8.xml.rels><?xml version="1.0" encoding="UTF-8" standalone="yes"?>
<Relationships xmlns="http://schemas.openxmlformats.org/package/2006/relationships"><Relationship Id="rId8" Type="http://schemas.openxmlformats.org/officeDocument/2006/relationships/diagramData" Target="../diagrams/data10.xml"/><Relationship Id="rId13" Type="http://schemas.openxmlformats.org/officeDocument/2006/relationships/image" Target="../media/image39.png"/><Relationship Id="rId3" Type="http://schemas.openxmlformats.org/officeDocument/2006/relationships/diagramData" Target="../diagrams/data9.xml"/><Relationship Id="rId7" Type="http://schemas.microsoft.com/office/2007/relationships/diagramDrawing" Target="../diagrams/drawing9.xml"/><Relationship Id="rId12" Type="http://schemas.microsoft.com/office/2007/relationships/diagramDrawing" Target="../diagrams/drawing10.xml"/><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diagramColors" Target="../diagrams/colors9.xml"/><Relationship Id="rId11" Type="http://schemas.openxmlformats.org/officeDocument/2006/relationships/diagramColors" Target="../diagrams/colors10.xml"/><Relationship Id="rId5" Type="http://schemas.openxmlformats.org/officeDocument/2006/relationships/diagramQuickStyle" Target="../diagrams/quickStyle9.xml"/><Relationship Id="rId10" Type="http://schemas.openxmlformats.org/officeDocument/2006/relationships/diagramQuickStyle" Target="../diagrams/quickStyle10.xml"/><Relationship Id="rId4" Type="http://schemas.openxmlformats.org/officeDocument/2006/relationships/diagramLayout" Target="../diagrams/layout9.xml"/><Relationship Id="rId9" Type="http://schemas.openxmlformats.org/officeDocument/2006/relationships/diagramLayout" Target="../diagrams/layout10.xml"/></Relationships>
</file>

<file path=ppt/slides/_rels/slide9.xml.rels><?xml version="1.0" encoding="UTF-8" standalone="yes"?>
<Relationships xmlns="http://schemas.openxmlformats.org/package/2006/relationships"><Relationship Id="rId8" Type="http://schemas.openxmlformats.org/officeDocument/2006/relationships/diagramLayout" Target="../diagrams/layout12.xml"/><Relationship Id="rId13" Type="http://schemas.openxmlformats.org/officeDocument/2006/relationships/diagramLayout" Target="../diagrams/layout13.xml"/><Relationship Id="rId18" Type="http://schemas.openxmlformats.org/officeDocument/2006/relationships/image" Target="../media/image28.png"/><Relationship Id="rId3" Type="http://schemas.openxmlformats.org/officeDocument/2006/relationships/diagramLayout" Target="../diagrams/layout11.xml"/><Relationship Id="rId7" Type="http://schemas.openxmlformats.org/officeDocument/2006/relationships/diagramData" Target="../diagrams/data12.xml"/><Relationship Id="rId12" Type="http://schemas.openxmlformats.org/officeDocument/2006/relationships/diagramData" Target="../diagrams/data13.xml"/><Relationship Id="rId17" Type="http://schemas.openxmlformats.org/officeDocument/2006/relationships/image" Target="../media/image8.png"/><Relationship Id="rId2" Type="http://schemas.openxmlformats.org/officeDocument/2006/relationships/diagramData" Target="../diagrams/data11.xml"/><Relationship Id="rId16" Type="http://schemas.microsoft.com/office/2007/relationships/diagramDrawing" Target="../diagrams/drawing13.xml"/><Relationship Id="rId1" Type="http://schemas.openxmlformats.org/officeDocument/2006/relationships/slideLayout" Target="../slideLayouts/slideLayout2.xml"/><Relationship Id="rId6" Type="http://schemas.microsoft.com/office/2007/relationships/diagramDrawing" Target="../diagrams/drawing11.xml"/><Relationship Id="rId11" Type="http://schemas.microsoft.com/office/2007/relationships/diagramDrawing" Target="../diagrams/drawing12.xml"/><Relationship Id="rId5" Type="http://schemas.openxmlformats.org/officeDocument/2006/relationships/diagramColors" Target="../diagrams/colors11.xml"/><Relationship Id="rId15" Type="http://schemas.openxmlformats.org/officeDocument/2006/relationships/diagramColors" Target="../diagrams/colors13.xml"/><Relationship Id="rId10" Type="http://schemas.openxmlformats.org/officeDocument/2006/relationships/diagramColors" Target="../diagrams/colors12.xml"/><Relationship Id="rId4" Type="http://schemas.openxmlformats.org/officeDocument/2006/relationships/diagramQuickStyle" Target="../diagrams/quickStyle11.xml"/><Relationship Id="rId9" Type="http://schemas.openxmlformats.org/officeDocument/2006/relationships/diagramQuickStyle" Target="../diagrams/quickStyle12.xml"/><Relationship Id="rId14" Type="http://schemas.openxmlformats.org/officeDocument/2006/relationships/diagramQuickStyle" Target="../diagrams/quickStyle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Imagen 37">
            <a:extLst>
              <a:ext uri="{FF2B5EF4-FFF2-40B4-BE49-F238E27FC236}">
                <a16:creationId xmlns:a16="http://schemas.microsoft.com/office/drawing/2014/main" id="{582512D2-D661-4906-A123-D2DD45C0E776}"/>
              </a:ext>
            </a:extLst>
          </p:cNvPr>
          <p:cNvPicPr>
            <a:picLocks noChangeAspect="1"/>
          </p:cNvPicPr>
          <p:nvPr/>
        </p:nvPicPr>
        <p:blipFill>
          <a:blip r:embed="rId2"/>
          <a:stretch>
            <a:fillRect/>
          </a:stretch>
        </p:blipFill>
        <p:spPr>
          <a:xfrm>
            <a:off x="263352" y="5828735"/>
            <a:ext cx="6103510" cy="1022801"/>
          </a:xfrm>
          <a:prstGeom prst="rect">
            <a:avLst/>
          </a:prstGeom>
          <a:ln>
            <a:noFill/>
          </a:ln>
          <a:effectLst>
            <a:softEdge rad="112500"/>
          </a:effectLst>
        </p:spPr>
      </p:pic>
      <p:pic>
        <p:nvPicPr>
          <p:cNvPr id="3" name="Imagen 2">
            <a:extLst>
              <a:ext uri="{FF2B5EF4-FFF2-40B4-BE49-F238E27FC236}">
                <a16:creationId xmlns:a16="http://schemas.microsoft.com/office/drawing/2014/main" id="{638B1CD1-0E36-4B0A-B987-A3613C1CB76B}"/>
              </a:ext>
            </a:extLst>
          </p:cNvPr>
          <p:cNvPicPr>
            <a:picLocks noChangeAspect="1"/>
          </p:cNvPicPr>
          <p:nvPr/>
        </p:nvPicPr>
        <p:blipFill>
          <a:blip r:embed="rId3"/>
          <a:stretch>
            <a:fillRect/>
          </a:stretch>
        </p:blipFill>
        <p:spPr>
          <a:xfrm>
            <a:off x="109037" y="114845"/>
            <a:ext cx="2715227" cy="578420"/>
          </a:xfrm>
          <a:prstGeom prst="rect">
            <a:avLst/>
          </a:prstGeom>
          <a:effectLst>
            <a:glow rad="355600">
              <a:schemeClr val="bg1">
                <a:alpha val="60000"/>
              </a:schemeClr>
            </a:glow>
          </a:effectLst>
        </p:spPr>
      </p:pic>
      <p:sp>
        <p:nvSpPr>
          <p:cNvPr id="15" name="CuadroTexto 14">
            <a:extLst>
              <a:ext uri="{FF2B5EF4-FFF2-40B4-BE49-F238E27FC236}">
                <a16:creationId xmlns:a16="http://schemas.microsoft.com/office/drawing/2014/main" id="{C7A63165-74F9-4D6F-B295-1316211123D7}"/>
              </a:ext>
            </a:extLst>
          </p:cNvPr>
          <p:cNvSpPr txBox="1"/>
          <p:nvPr/>
        </p:nvSpPr>
        <p:spPr>
          <a:xfrm>
            <a:off x="542727" y="2238362"/>
            <a:ext cx="5939831" cy="461665"/>
          </a:xfrm>
          <a:prstGeom prst="rect">
            <a:avLst/>
          </a:prstGeom>
          <a:noFill/>
        </p:spPr>
        <p:txBody>
          <a:bodyPr wrap="square">
            <a:spAutoFit/>
          </a:bodyPr>
          <a:lstStyle/>
          <a:p>
            <a:pPr algn="ctr"/>
            <a:r>
              <a:rPr lang="es-ES" sz="2400" dirty="0">
                <a:solidFill>
                  <a:srgbClr val="0070C0"/>
                </a:solidFill>
                <a:latin typeface="Clarendon Blk BT" panose="02040905050505020204" pitchFamily="18" charset="0"/>
              </a:rPr>
              <a:t>ESTUDIOS GEOAMBIENTALES</a:t>
            </a:r>
          </a:p>
        </p:txBody>
      </p:sp>
      <p:sp>
        <p:nvSpPr>
          <p:cNvPr id="23" name="CuadroTexto 22">
            <a:extLst>
              <a:ext uri="{FF2B5EF4-FFF2-40B4-BE49-F238E27FC236}">
                <a16:creationId xmlns:a16="http://schemas.microsoft.com/office/drawing/2014/main" id="{244830FF-501C-441D-BF09-E4E5ECB6CFEC}"/>
              </a:ext>
            </a:extLst>
          </p:cNvPr>
          <p:cNvSpPr txBox="1"/>
          <p:nvPr/>
        </p:nvSpPr>
        <p:spPr>
          <a:xfrm>
            <a:off x="263352" y="2700027"/>
            <a:ext cx="5519269" cy="2800767"/>
          </a:xfrm>
          <a:prstGeom prst="rect">
            <a:avLst/>
          </a:prstGeom>
          <a:noFill/>
        </p:spPr>
        <p:txBody>
          <a:bodyPr wrap="square">
            <a:spAutoFit/>
          </a:bodyPr>
          <a:lstStyle/>
          <a:p>
            <a:r>
              <a:rPr lang="es-ES" sz="1600" b="1" dirty="0">
                <a:ln w="0"/>
                <a:effectLst>
                  <a:outerShdw blurRad="38100" dist="19050" dir="2700000" algn="tl" rotWithShape="0">
                    <a:schemeClr val="dk1">
                      <a:alpha val="40000"/>
                    </a:schemeClr>
                  </a:outerShdw>
                </a:effectLst>
              </a:rPr>
              <a:t>Ing. Mary Carmen Carrasco Pérez</a:t>
            </a:r>
          </a:p>
          <a:p>
            <a:r>
              <a:rPr lang="es-ES" sz="1600" dirty="0">
                <a:ln w="0"/>
                <a:effectLst>
                  <a:outerShdw blurRad="38100" dist="19050" dir="2700000" algn="tl" rotWithShape="0">
                    <a:schemeClr val="dk1">
                      <a:alpha val="40000"/>
                    </a:schemeClr>
                  </a:outerShdw>
                </a:effectLst>
                <a:hlinkClick r:id="rId4"/>
              </a:rPr>
              <a:t>mcarrasco@ingemmet.gob.pe</a:t>
            </a:r>
            <a:endParaRPr lang="es-ES" sz="1600" dirty="0">
              <a:ln w="0"/>
              <a:effectLst>
                <a:outerShdw blurRad="38100" dist="19050" dir="2700000" algn="tl" rotWithShape="0">
                  <a:schemeClr val="dk1">
                    <a:alpha val="40000"/>
                  </a:schemeClr>
                </a:outerShdw>
              </a:effectLst>
            </a:endParaRPr>
          </a:p>
          <a:p>
            <a:endParaRPr lang="es-ES" sz="1600" dirty="0">
              <a:ln w="0"/>
              <a:effectLst>
                <a:outerShdw blurRad="38100" dist="19050" dir="2700000" algn="tl" rotWithShape="0">
                  <a:schemeClr val="dk1">
                    <a:alpha val="40000"/>
                  </a:schemeClr>
                </a:outerShdw>
              </a:effectLst>
            </a:endParaRPr>
          </a:p>
          <a:p>
            <a:r>
              <a:rPr lang="es-ES" sz="1600" b="1" dirty="0">
                <a:ln w="0"/>
                <a:effectLst>
                  <a:outerShdw blurRad="38100" dist="19050" dir="2700000" algn="tl" rotWithShape="0">
                    <a:schemeClr val="dk1">
                      <a:alpha val="40000"/>
                    </a:schemeClr>
                  </a:outerShdw>
                </a:effectLst>
              </a:rPr>
              <a:t>Ing. </a:t>
            </a:r>
            <a:r>
              <a:rPr lang="es-ES" sz="1600" b="1" dirty="0" err="1">
                <a:ln w="0"/>
                <a:effectLst>
                  <a:outerShdw blurRad="38100" dist="19050" dir="2700000" algn="tl" rotWithShape="0">
                    <a:schemeClr val="dk1">
                      <a:alpha val="40000"/>
                    </a:schemeClr>
                  </a:outerShdw>
                </a:effectLst>
              </a:rPr>
              <a:t>Ivan</a:t>
            </a:r>
            <a:r>
              <a:rPr lang="es-ES" sz="1600" b="1" dirty="0">
                <a:ln w="0"/>
                <a:effectLst>
                  <a:outerShdw blurRad="38100" dist="19050" dir="2700000" algn="tl" rotWithShape="0">
                    <a:schemeClr val="dk1">
                      <a:alpha val="40000"/>
                    </a:schemeClr>
                  </a:outerShdw>
                </a:effectLst>
              </a:rPr>
              <a:t> </a:t>
            </a:r>
            <a:r>
              <a:rPr lang="es-ES" sz="1600" b="1" dirty="0" err="1">
                <a:ln w="0"/>
                <a:effectLst>
                  <a:outerShdw blurRad="38100" dist="19050" dir="2700000" algn="tl" rotWithShape="0">
                    <a:schemeClr val="dk1">
                      <a:alpha val="40000"/>
                    </a:schemeClr>
                  </a:outerShdw>
                </a:effectLst>
              </a:rPr>
              <a:t>Hagler</a:t>
            </a:r>
            <a:r>
              <a:rPr lang="es-ES" sz="1600" b="1" dirty="0">
                <a:ln w="0"/>
                <a:effectLst>
                  <a:outerShdw blurRad="38100" dist="19050" dir="2700000" algn="tl" rotWithShape="0">
                    <a:schemeClr val="dk1">
                      <a:alpha val="40000"/>
                    </a:schemeClr>
                  </a:outerShdw>
                </a:effectLst>
              </a:rPr>
              <a:t> Becerra </a:t>
            </a:r>
            <a:r>
              <a:rPr lang="es-ES" sz="1600" b="1" dirty="0" err="1">
                <a:ln w="0"/>
                <a:effectLst>
                  <a:outerShdw blurRad="38100" dist="19050" dir="2700000" algn="tl" rotWithShape="0">
                    <a:schemeClr val="dk1">
                      <a:alpha val="40000"/>
                    </a:schemeClr>
                  </a:outerShdw>
                </a:effectLst>
              </a:rPr>
              <a:t>Vasquez</a:t>
            </a:r>
            <a:endParaRPr lang="es-ES" sz="1600" b="1" dirty="0">
              <a:ln w="0"/>
              <a:effectLst>
                <a:outerShdw blurRad="38100" dist="19050" dir="2700000" algn="tl" rotWithShape="0">
                  <a:schemeClr val="dk1">
                    <a:alpha val="40000"/>
                  </a:schemeClr>
                </a:outerShdw>
              </a:effectLst>
            </a:endParaRPr>
          </a:p>
          <a:p>
            <a:r>
              <a:rPr lang="es-ES" sz="1600" dirty="0">
                <a:ln w="0"/>
                <a:effectLst>
                  <a:outerShdw blurRad="38100" dist="19050" dir="2700000" algn="tl" rotWithShape="0">
                    <a:schemeClr val="dk1">
                      <a:alpha val="40000"/>
                    </a:schemeClr>
                  </a:outerShdw>
                </a:effectLst>
                <a:hlinkClick r:id="rId5"/>
              </a:rPr>
              <a:t>ibecerra@ingemmet.gob.pe</a:t>
            </a:r>
            <a:endParaRPr lang="es-ES" sz="1600" dirty="0">
              <a:ln w="0"/>
              <a:effectLst>
                <a:outerShdw blurRad="38100" dist="19050" dir="2700000" algn="tl" rotWithShape="0">
                  <a:schemeClr val="dk1">
                    <a:alpha val="40000"/>
                  </a:schemeClr>
                </a:outerShdw>
              </a:effectLst>
            </a:endParaRPr>
          </a:p>
          <a:p>
            <a:endParaRPr lang="es-ES" sz="1600" b="1" dirty="0">
              <a:ln w="0"/>
              <a:effectLst>
                <a:outerShdw blurRad="38100" dist="19050" dir="2700000" algn="tl" rotWithShape="0">
                  <a:schemeClr val="dk1">
                    <a:alpha val="40000"/>
                  </a:schemeClr>
                </a:outerShdw>
              </a:effectLst>
            </a:endParaRPr>
          </a:p>
          <a:p>
            <a:r>
              <a:rPr lang="es-ES" sz="1600" b="1" dirty="0">
                <a:ln w="0"/>
                <a:effectLst>
                  <a:outerShdw blurRad="38100" dist="19050" dir="2700000" algn="tl" rotWithShape="0">
                    <a:schemeClr val="dk1">
                      <a:alpha val="40000"/>
                    </a:schemeClr>
                  </a:outerShdw>
                </a:effectLst>
              </a:rPr>
              <a:t>Geo. Alonso Otiniano Zavala</a:t>
            </a:r>
          </a:p>
          <a:p>
            <a:r>
              <a:rPr lang="es-ES" sz="1600" dirty="0">
                <a:ln w="0"/>
                <a:effectLst>
                  <a:outerShdw blurRad="38100" dist="19050" dir="2700000" algn="tl" rotWithShape="0">
                    <a:schemeClr val="dk1">
                      <a:alpha val="40000"/>
                    </a:schemeClr>
                  </a:outerShdw>
                </a:effectLst>
                <a:hlinkClick r:id="rId6"/>
              </a:rPr>
              <a:t>aotiniano@ingemmet.gob.pe</a:t>
            </a:r>
            <a:endParaRPr lang="es-ES" sz="1600" dirty="0">
              <a:ln w="0"/>
              <a:effectLst>
                <a:outerShdw blurRad="38100" dist="19050" dir="2700000" algn="tl" rotWithShape="0">
                  <a:schemeClr val="dk1">
                    <a:alpha val="40000"/>
                  </a:schemeClr>
                </a:outerShdw>
              </a:effectLst>
            </a:endParaRPr>
          </a:p>
          <a:p>
            <a:endParaRPr lang="es-ES" sz="1600" dirty="0">
              <a:ln w="0"/>
              <a:effectLst>
                <a:outerShdw blurRad="38100" dist="19050" dir="2700000" algn="tl" rotWithShape="0">
                  <a:schemeClr val="dk1">
                    <a:alpha val="40000"/>
                  </a:schemeClr>
                </a:outerShdw>
              </a:effectLst>
            </a:endParaRPr>
          </a:p>
          <a:p>
            <a:r>
              <a:rPr lang="es-ES" sz="1600" dirty="0">
                <a:ln w="0"/>
                <a:effectLst>
                  <a:outerShdw blurRad="38100" dist="19050" dir="2700000" algn="tl" rotWithShape="0">
                    <a:schemeClr val="dk1">
                      <a:alpha val="40000"/>
                    </a:schemeClr>
                  </a:outerShdw>
                </a:effectLst>
              </a:rPr>
              <a:t>Geología Ambiental y Riesgo Geológico – INGEMMET</a:t>
            </a:r>
          </a:p>
          <a:p>
            <a:r>
              <a:rPr lang="es-ES" sz="1600" dirty="0">
                <a:ln w="0"/>
                <a:effectLst>
                  <a:outerShdw blurRad="38100" dist="19050" dir="2700000" algn="tl" rotWithShape="0">
                    <a:schemeClr val="dk1">
                      <a:alpha val="40000"/>
                    </a:schemeClr>
                  </a:outerShdw>
                </a:effectLst>
              </a:rPr>
              <a:t>618-9800 anexo 598</a:t>
            </a:r>
          </a:p>
        </p:txBody>
      </p:sp>
      <p:sp>
        <p:nvSpPr>
          <p:cNvPr id="24" name="CuadroTexto 23">
            <a:extLst>
              <a:ext uri="{FF2B5EF4-FFF2-40B4-BE49-F238E27FC236}">
                <a16:creationId xmlns:a16="http://schemas.microsoft.com/office/drawing/2014/main" id="{350EF87F-BACF-4673-86C2-6000EEF34D9E}"/>
              </a:ext>
            </a:extLst>
          </p:cNvPr>
          <p:cNvSpPr txBox="1"/>
          <p:nvPr/>
        </p:nvSpPr>
        <p:spPr>
          <a:xfrm>
            <a:off x="330966" y="750601"/>
            <a:ext cx="6701137" cy="1569660"/>
          </a:xfrm>
          <a:prstGeom prst="rect">
            <a:avLst/>
          </a:prstGeom>
          <a:noFill/>
        </p:spPr>
        <p:txBody>
          <a:bodyPr wrap="square">
            <a:spAutoFit/>
          </a:bodyPr>
          <a:lstStyle/>
          <a:p>
            <a:pPr algn="ctr"/>
            <a:r>
              <a:rPr lang="es-ES" sz="3200" dirty="0">
                <a:solidFill>
                  <a:schemeClr val="tx2"/>
                </a:solidFill>
                <a:latin typeface="Franklin Gothic Demi Cond" panose="020B0706030402020204" pitchFamily="34" charset="0"/>
              </a:rPr>
              <a:t>INSPECCIÓN TÉCNICA DE LÍNEA BASE GEOAMBIENTAL DE LA CUENCA DEL RÍO PUYANGO-TUMBES (LADA PERUANO)</a:t>
            </a:r>
          </a:p>
        </p:txBody>
      </p:sp>
      <p:sp>
        <p:nvSpPr>
          <p:cNvPr id="5" name="Rectángulo 4">
            <a:extLst>
              <a:ext uri="{FF2B5EF4-FFF2-40B4-BE49-F238E27FC236}">
                <a16:creationId xmlns:a16="http://schemas.microsoft.com/office/drawing/2014/main" id="{9B817A02-F88B-4A3D-86F4-26B318BC1301}"/>
              </a:ext>
            </a:extLst>
          </p:cNvPr>
          <p:cNvSpPr/>
          <p:nvPr/>
        </p:nvSpPr>
        <p:spPr>
          <a:xfrm>
            <a:off x="311318" y="5473291"/>
            <a:ext cx="1695209" cy="338554"/>
          </a:xfrm>
          <a:prstGeom prst="rect">
            <a:avLst/>
          </a:prstGeom>
          <a:noFill/>
        </p:spPr>
        <p:txBody>
          <a:bodyPr wrap="none" lIns="91440" tIns="45720" rIns="91440" bIns="45720">
            <a:spAutoFit/>
          </a:bodyPr>
          <a:lstStyle/>
          <a:p>
            <a:pPr algn="ctr"/>
            <a:r>
              <a:rPr lang="es-ES" sz="1600" b="1" cap="none" spc="0" dirty="0">
                <a:ln w="0"/>
                <a:solidFill>
                  <a:schemeClr val="accent1"/>
                </a:solidFill>
                <a:effectLst>
                  <a:glow rad="63500">
                    <a:schemeClr val="accent1">
                      <a:satMod val="175000"/>
                      <a:alpha val="40000"/>
                    </a:schemeClr>
                  </a:glow>
                  <a:outerShdw blurRad="38100" dist="25400" dir="5400000" algn="ctr" rotWithShape="0">
                    <a:srgbClr val="6E747A">
                      <a:alpha val="43000"/>
                    </a:srgbClr>
                  </a:outerShdw>
                </a:effectLst>
              </a:rPr>
              <a:t>Equipo de trabajo</a:t>
            </a:r>
          </a:p>
        </p:txBody>
      </p:sp>
      <p:pic>
        <p:nvPicPr>
          <p:cNvPr id="11" name="Imagen 10">
            <a:extLst>
              <a:ext uri="{FF2B5EF4-FFF2-40B4-BE49-F238E27FC236}">
                <a16:creationId xmlns:a16="http://schemas.microsoft.com/office/drawing/2014/main" id="{663B6141-39EE-4C6E-8984-3316F81FFEB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233630" y="59011"/>
            <a:ext cx="4910416" cy="6739977"/>
          </a:xfrm>
          <a:prstGeom prst="rect">
            <a:avLst/>
          </a:prstGeom>
        </p:spPr>
      </p:pic>
      <p:pic>
        <p:nvPicPr>
          <p:cNvPr id="4" name="Imagen 3">
            <a:extLst>
              <a:ext uri="{FF2B5EF4-FFF2-40B4-BE49-F238E27FC236}">
                <a16:creationId xmlns:a16="http://schemas.microsoft.com/office/drawing/2014/main" id="{CE587166-0501-4FAA-BCF7-168AB820DDCD}"/>
              </a:ext>
            </a:extLst>
          </p:cNvPr>
          <p:cNvPicPr>
            <a:picLocks noChangeAspect="1"/>
          </p:cNvPicPr>
          <p:nvPr/>
        </p:nvPicPr>
        <p:blipFill rotWithShape="1">
          <a:blip r:embed="rId8"/>
          <a:srcRect l="7313" t="6586" r="5656" b="3188"/>
          <a:stretch/>
        </p:blipFill>
        <p:spPr>
          <a:xfrm>
            <a:off x="10545997" y="6116196"/>
            <a:ext cx="1598049" cy="659011"/>
          </a:xfrm>
          <a:prstGeom prst="rect">
            <a:avLst/>
          </a:prstGeom>
        </p:spPr>
      </p:pic>
      <p:sp>
        <p:nvSpPr>
          <p:cNvPr id="12" name="CuadroTexto 11">
            <a:extLst>
              <a:ext uri="{FF2B5EF4-FFF2-40B4-BE49-F238E27FC236}">
                <a16:creationId xmlns:a16="http://schemas.microsoft.com/office/drawing/2014/main" id="{C4EDC442-2D0E-49A4-A009-60AF32B06D2A}"/>
              </a:ext>
            </a:extLst>
          </p:cNvPr>
          <p:cNvSpPr txBox="1"/>
          <p:nvPr/>
        </p:nvSpPr>
        <p:spPr>
          <a:xfrm>
            <a:off x="550327" y="5857160"/>
            <a:ext cx="5329649" cy="830997"/>
          </a:xfrm>
          <a:prstGeom prst="rect">
            <a:avLst/>
          </a:prstGeom>
          <a:noFill/>
        </p:spPr>
        <p:txBody>
          <a:bodyPr wrap="square" numCol="2" rtlCol="0">
            <a:spAutoFit/>
          </a:bodyPr>
          <a:lstStyle/>
          <a:p>
            <a:pPr marL="285750" indent="-285750" algn="just">
              <a:buFont typeface="Arial" panose="020B0604020202020204" pitchFamily="34" charset="0"/>
              <a:buChar char="•"/>
            </a:pPr>
            <a:r>
              <a:rPr lang="es-PE" sz="1600" b="1" spc="50" dirty="0">
                <a:ln w="9525" cmpd="sng">
                  <a:solidFill>
                    <a:schemeClr val="accent1"/>
                  </a:solidFill>
                  <a:prstDash val="solid"/>
                </a:ln>
                <a:effectLst>
                  <a:glow rad="38100">
                    <a:schemeClr val="accent1">
                      <a:alpha val="40000"/>
                    </a:schemeClr>
                  </a:glow>
                </a:effectLst>
                <a:latin typeface="+mj-lt"/>
              </a:rPr>
              <a:t>Jhonn Ortiz</a:t>
            </a:r>
          </a:p>
          <a:p>
            <a:pPr marL="285750" indent="-285750" algn="just">
              <a:buFont typeface="Arial" panose="020B0604020202020204" pitchFamily="34" charset="0"/>
              <a:buChar char="•"/>
            </a:pPr>
            <a:r>
              <a:rPr lang="es-PE" sz="1600" b="1" spc="50" dirty="0">
                <a:ln w="9525" cmpd="sng">
                  <a:solidFill>
                    <a:schemeClr val="accent1"/>
                  </a:solidFill>
                  <a:prstDash val="solid"/>
                </a:ln>
                <a:effectLst>
                  <a:glow rad="38100">
                    <a:schemeClr val="accent1">
                      <a:alpha val="40000"/>
                    </a:schemeClr>
                  </a:glow>
                </a:effectLst>
                <a:latin typeface="+mj-lt"/>
              </a:rPr>
              <a:t>Ivan Becerra</a:t>
            </a:r>
          </a:p>
          <a:p>
            <a:pPr marL="285750" indent="-285750" algn="just">
              <a:buFont typeface="Arial" panose="020B0604020202020204" pitchFamily="34" charset="0"/>
              <a:buChar char="•"/>
            </a:pPr>
            <a:r>
              <a:rPr lang="es-PE" sz="1600" b="1" spc="50" dirty="0">
                <a:ln w="9525" cmpd="sng">
                  <a:solidFill>
                    <a:schemeClr val="accent1"/>
                  </a:solidFill>
                  <a:prstDash val="solid"/>
                </a:ln>
                <a:effectLst>
                  <a:glow rad="38100">
                    <a:schemeClr val="accent1">
                      <a:alpha val="40000"/>
                    </a:schemeClr>
                  </a:glow>
                </a:effectLst>
                <a:latin typeface="+mj-lt"/>
              </a:rPr>
              <a:t>Mariela Huaripata</a:t>
            </a:r>
            <a:endParaRPr lang="es-PE" sz="1600" dirty="0"/>
          </a:p>
        </p:txBody>
      </p:sp>
      <p:sp>
        <p:nvSpPr>
          <p:cNvPr id="25" name="CuadroTexto 24">
            <a:extLst>
              <a:ext uri="{FF2B5EF4-FFF2-40B4-BE49-F238E27FC236}">
                <a16:creationId xmlns:a16="http://schemas.microsoft.com/office/drawing/2014/main" id="{13559D1A-09C7-4528-8534-7A224A36388E}"/>
              </a:ext>
            </a:extLst>
          </p:cNvPr>
          <p:cNvSpPr txBox="1"/>
          <p:nvPr/>
        </p:nvSpPr>
        <p:spPr>
          <a:xfrm>
            <a:off x="3372340" y="5857765"/>
            <a:ext cx="6220436" cy="830997"/>
          </a:xfrm>
          <a:prstGeom prst="rect">
            <a:avLst/>
          </a:prstGeom>
          <a:noFill/>
        </p:spPr>
        <p:txBody>
          <a:bodyPr wrap="square">
            <a:spAutoFit/>
          </a:bodyPr>
          <a:lstStyle/>
          <a:p>
            <a:pPr marL="285750" indent="-285750" algn="just">
              <a:buFont typeface="Arial" panose="020B0604020202020204" pitchFamily="34" charset="0"/>
              <a:buChar char="•"/>
            </a:pPr>
            <a:r>
              <a:rPr lang="es-PE" sz="1600" b="1" spc="50" dirty="0">
                <a:ln w="9525" cmpd="sng">
                  <a:solidFill>
                    <a:schemeClr val="accent1"/>
                  </a:solidFill>
                  <a:prstDash val="solid"/>
                </a:ln>
                <a:effectLst>
                  <a:glow rad="38100">
                    <a:schemeClr val="accent1">
                      <a:alpha val="40000"/>
                    </a:schemeClr>
                  </a:glow>
                </a:effectLst>
                <a:latin typeface="+mj-lt"/>
              </a:rPr>
              <a:t>Alonso Otiniano</a:t>
            </a:r>
          </a:p>
          <a:p>
            <a:pPr marL="285750" indent="-285750" algn="just">
              <a:buFont typeface="Arial" panose="020B0604020202020204" pitchFamily="34" charset="0"/>
              <a:buChar char="•"/>
            </a:pPr>
            <a:r>
              <a:rPr lang="es-PE" sz="1600" b="1" spc="50" dirty="0">
                <a:ln w="9525" cmpd="sng">
                  <a:solidFill>
                    <a:schemeClr val="accent1"/>
                  </a:solidFill>
                  <a:prstDash val="solid"/>
                </a:ln>
                <a:effectLst>
                  <a:glow rad="38100">
                    <a:schemeClr val="accent1">
                      <a:alpha val="40000"/>
                    </a:schemeClr>
                  </a:glow>
                </a:effectLst>
                <a:latin typeface="+mj-lt"/>
              </a:rPr>
              <a:t>Jhosep Andrade</a:t>
            </a:r>
          </a:p>
          <a:p>
            <a:pPr marL="285750" indent="-285750" algn="just">
              <a:buFont typeface="Arial" panose="020B0604020202020204" pitchFamily="34" charset="0"/>
              <a:buChar char="•"/>
            </a:pPr>
            <a:r>
              <a:rPr lang="es-PE" sz="1600" b="1" spc="50" dirty="0">
                <a:ln w="9525" cmpd="sng">
                  <a:solidFill>
                    <a:schemeClr val="accent1"/>
                  </a:solidFill>
                  <a:prstDash val="solid"/>
                </a:ln>
                <a:effectLst>
                  <a:glow rad="38100">
                    <a:schemeClr val="accent1">
                      <a:alpha val="40000"/>
                    </a:schemeClr>
                  </a:glow>
                </a:effectLst>
                <a:latin typeface="+mj-lt"/>
              </a:rPr>
              <a:t>Marlon </a:t>
            </a:r>
            <a:r>
              <a:rPr lang="es-PE" sz="1600" b="1" spc="50" dirty="0" err="1">
                <a:ln w="9525" cmpd="sng">
                  <a:solidFill>
                    <a:schemeClr val="accent1"/>
                  </a:solidFill>
                  <a:prstDash val="solid"/>
                </a:ln>
                <a:effectLst>
                  <a:glow rad="38100">
                    <a:schemeClr val="accent1">
                      <a:alpha val="40000"/>
                    </a:schemeClr>
                  </a:glow>
                </a:effectLst>
                <a:latin typeface="+mj-lt"/>
              </a:rPr>
              <a:t>Ccopa</a:t>
            </a:r>
            <a:endParaRPr lang="es-PE" sz="1600" b="1" spc="50" dirty="0">
              <a:ln w="9525" cmpd="sng">
                <a:solidFill>
                  <a:schemeClr val="accent1"/>
                </a:solidFill>
                <a:prstDash val="solid"/>
              </a:ln>
              <a:effectLst>
                <a:glow rad="38100">
                  <a:schemeClr val="accent1">
                    <a:alpha val="40000"/>
                  </a:schemeClr>
                </a:glow>
              </a:effectLst>
              <a:latin typeface="+mj-lt"/>
            </a:endParaRPr>
          </a:p>
        </p:txBody>
      </p:sp>
    </p:spTree>
    <p:extLst>
      <p:ext uri="{BB962C8B-B14F-4D97-AF65-F5344CB8AC3E}">
        <p14:creationId xmlns:p14="http://schemas.microsoft.com/office/powerpoint/2010/main" val="32815042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3 Imagen">
            <a:extLst>
              <a:ext uri="{FF2B5EF4-FFF2-40B4-BE49-F238E27FC236}">
                <a16:creationId xmlns:a16="http://schemas.microsoft.com/office/drawing/2014/main" id="{8ABFA3C9-78A5-4DA6-8C3D-24B33759C4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3415" y="164110"/>
            <a:ext cx="2137650" cy="454230"/>
          </a:xfrm>
          <a:prstGeom prst="rect">
            <a:avLst/>
          </a:prstGeom>
        </p:spPr>
      </p:pic>
      <p:graphicFrame>
        <p:nvGraphicFramePr>
          <p:cNvPr id="2" name="Diagrama 1">
            <a:extLst>
              <a:ext uri="{FF2B5EF4-FFF2-40B4-BE49-F238E27FC236}">
                <a16:creationId xmlns:a16="http://schemas.microsoft.com/office/drawing/2014/main" id="{D59F2336-5C0D-4F3B-90F9-C400F3B7028D}"/>
              </a:ext>
            </a:extLst>
          </p:cNvPr>
          <p:cNvGraphicFramePr/>
          <p:nvPr>
            <p:extLst>
              <p:ext uri="{D42A27DB-BD31-4B8C-83A1-F6EECF244321}">
                <p14:modId xmlns:p14="http://schemas.microsoft.com/office/powerpoint/2010/main" val="3389849183"/>
              </p:ext>
            </p:extLst>
          </p:nvPr>
        </p:nvGraphicFramePr>
        <p:xfrm>
          <a:off x="6744072" y="0"/>
          <a:ext cx="6121558" cy="796384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1 Título">
            <a:extLst>
              <a:ext uri="{FF2B5EF4-FFF2-40B4-BE49-F238E27FC236}">
                <a16:creationId xmlns:a16="http://schemas.microsoft.com/office/drawing/2014/main" id="{66277009-51EA-462E-B819-4DEBE2C3B76A}"/>
              </a:ext>
            </a:extLst>
          </p:cNvPr>
          <p:cNvSpPr txBox="1">
            <a:spLocks/>
          </p:cNvSpPr>
          <p:nvPr/>
        </p:nvSpPr>
        <p:spPr>
          <a:xfrm>
            <a:off x="2474866" y="192043"/>
            <a:ext cx="3878487" cy="369332"/>
          </a:xfrm>
          <a:prstGeom prst="rect">
            <a:avLst/>
          </a:prstGeom>
          <a:solidFill>
            <a:schemeClr val="tx2"/>
          </a:solidFill>
        </p:spPr>
        <p:txBody>
          <a:bodyPr wrap="square" rtlCol="0">
            <a:spAutoFit/>
          </a:bodyPr>
          <a:lstStyle>
            <a:defPPr>
              <a:defRPr lang="es-PE"/>
            </a:defPPr>
            <a:lvl1pPr algn="ctr">
              <a:defRPr sz="2000" b="1">
                <a:solidFill>
                  <a:schemeClr val="bg1"/>
                </a:solidFill>
                <a:latin typeface="+mj-lt"/>
                <a:cs typeface="Arial" panose="020B0604020202020204" pitchFamily="34" charset="0"/>
              </a:defRPr>
            </a:lvl1pPr>
          </a:lstStyle>
          <a:p>
            <a:r>
              <a:rPr lang="es-PE" sz="1800" b="1" i="0" u="none" strike="noStrike" baseline="0" dirty="0">
                <a:latin typeface="ArialNarrow-Bold"/>
              </a:rPr>
              <a:t>HIDROGEOQUÍMICA AMBIENTAL</a:t>
            </a:r>
            <a:endParaRPr lang="es-PE" dirty="0"/>
          </a:p>
        </p:txBody>
      </p:sp>
      <p:sp>
        <p:nvSpPr>
          <p:cNvPr id="17" name="CuadroTexto 16">
            <a:extLst>
              <a:ext uri="{FF2B5EF4-FFF2-40B4-BE49-F238E27FC236}">
                <a16:creationId xmlns:a16="http://schemas.microsoft.com/office/drawing/2014/main" id="{14C55780-FAD0-4501-80B1-17A9A90EC24F}"/>
              </a:ext>
            </a:extLst>
          </p:cNvPr>
          <p:cNvSpPr txBox="1"/>
          <p:nvPr/>
        </p:nvSpPr>
        <p:spPr>
          <a:xfrm>
            <a:off x="9167593" y="980728"/>
            <a:ext cx="2952328" cy="400110"/>
          </a:xfrm>
          <a:prstGeom prst="rect">
            <a:avLst/>
          </a:prstGeom>
        </p:spPr>
        <p:style>
          <a:lnRef idx="0">
            <a:schemeClr val="accent3"/>
          </a:lnRef>
          <a:fillRef idx="3">
            <a:schemeClr val="accent3"/>
          </a:fillRef>
          <a:effectRef idx="3">
            <a:schemeClr val="accent3"/>
          </a:effectRef>
          <a:fontRef idx="minor">
            <a:schemeClr val="lt1"/>
          </a:fontRef>
        </p:style>
        <p:txBody>
          <a:bodyPr wrap="square">
            <a:spAutoFit/>
          </a:bodyPr>
          <a:lstStyle/>
          <a:p>
            <a:r>
              <a:rPr lang="es-PE" sz="2000" b="1" dirty="0">
                <a:solidFill>
                  <a:schemeClr val="tx1"/>
                </a:solidFill>
              </a:rPr>
              <a:t> Análisis </a:t>
            </a:r>
            <a:r>
              <a:rPr lang="es-PE" sz="2000" b="1" dirty="0" err="1">
                <a:solidFill>
                  <a:schemeClr val="tx1"/>
                </a:solidFill>
              </a:rPr>
              <a:t>Hidroquímico</a:t>
            </a:r>
            <a:endParaRPr lang="es-PE" sz="2000" b="1" dirty="0">
              <a:solidFill>
                <a:schemeClr val="tx1"/>
              </a:solidFill>
            </a:endParaRPr>
          </a:p>
        </p:txBody>
      </p:sp>
      <p:pic>
        <p:nvPicPr>
          <p:cNvPr id="20" name="Imagen 19">
            <a:extLst>
              <a:ext uri="{FF2B5EF4-FFF2-40B4-BE49-F238E27FC236}">
                <a16:creationId xmlns:a16="http://schemas.microsoft.com/office/drawing/2014/main" id="{EDF5F114-A57A-4F76-99D4-0E88FEDC6B58}"/>
              </a:ext>
            </a:extLst>
          </p:cNvPr>
          <p:cNvPicPr>
            <a:picLocks noChangeAspect="1"/>
          </p:cNvPicPr>
          <p:nvPr/>
        </p:nvPicPr>
        <p:blipFill>
          <a:blip r:embed="rId8"/>
          <a:stretch>
            <a:fillRect/>
          </a:stretch>
        </p:blipFill>
        <p:spPr>
          <a:xfrm>
            <a:off x="163415" y="761577"/>
            <a:ext cx="3527194" cy="2645396"/>
          </a:xfrm>
          <a:prstGeom prst="rect">
            <a:avLst/>
          </a:prstGeom>
          <a:effectLst>
            <a:glow rad="139700">
              <a:schemeClr val="accent6">
                <a:satMod val="175000"/>
                <a:alpha val="40000"/>
              </a:schemeClr>
            </a:glow>
          </a:effectLst>
        </p:spPr>
      </p:pic>
      <p:pic>
        <p:nvPicPr>
          <p:cNvPr id="21" name="Imagen 20">
            <a:extLst>
              <a:ext uri="{FF2B5EF4-FFF2-40B4-BE49-F238E27FC236}">
                <a16:creationId xmlns:a16="http://schemas.microsoft.com/office/drawing/2014/main" id="{7EC2CBC7-3F2C-454C-A820-185802C4828D}"/>
              </a:ext>
            </a:extLst>
          </p:cNvPr>
          <p:cNvPicPr>
            <a:picLocks noChangeAspect="1"/>
          </p:cNvPicPr>
          <p:nvPr/>
        </p:nvPicPr>
        <p:blipFill rotWithShape="1">
          <a:blip r:embed="rId9"/>
          <a:srcRect l="48834" t="6238" r="3868" b="1831"/>
          <a:stretch/>
        </p:blipFill>
        <p:spPr>
          <a:xfrm>
            <a:off x="6465498" y="192043"/>
            <a:ext cx="2220651" cy="3603527"/>
          </a:xfrm>
          <a:prstGeom prst="rect">
            <a:avLst/>
          </a:prstGeom>
          <a:ln w="12700">
            <a:solidFill>
              <a:schemeClr val="tx2"/>
            </a:solidFill>
          </a:ln>
        </p:spPr>
      </p:pic>
      <p:pic>
        <p:nvPicPr>
          <p:cNvPr id="22" name="Imagen 21">
            <a:extLst>
              <a:ext uri="{FF2B5EF4-FFF2-40B4-BE49-F238E27FC236}">
                <a16:creationId xmlns:a16="http://schemas.microsoft.com/office/drawing/2014/main" id="{6DB6BDD2-1ADA-45C6-BF85-97E6C077E09E}"/>
              </a:ext>
            </a:extLst>
          </p:cNvPr>
          <p:cNvPicPr>
            <a:picLocks noChangeAspect="1"/>
          </p:cNvPicPr>
          <p:nvPr/>
        </p:nvPicPr>
        <p:blipFill rotWithShape="1">
          <a:blip r:embed="rId9"/>
          <a:srcRect r="52589" b="40816"/>
          <a:stretch/>
        </p:blipFill>
        <p:spPr>
          <a:xfrm>
            <a:off x="3858012" y="883509"/>
            <a:ext cx="2304255" cy="2401531"/>
          </a:xfrm>
          <a:prstGeom prst="rect">
            <a:avLst/>
          </a:prstGeom>
        </p:spPr>
      </p:pic>
      <p:pic>
        <p:nvPicPr>
          <p:cNvPr id="23" name="Imagen 22">
            <a:extLst>
              <a:ext uri="{FF2B5EF4-FFF2-40B4-BE49-F238E27FC236}">
                <a16:creationId xmlns:a16="http://schemas.microsoft.com/office/drawing/2014/main" id="{565B76B7-26D6-47BB-AB88-2BF9D5102066}"/>
              </a:ext>
            </a:extLst>
          </p:cNvPr>
          <p:cNvPicPr>
            <a:picLocks noChangeAspect="1"/>
          </p:cNvPicPr>
          <p:nvPr/>
        </p:nvPicPr>
        <p:blipFill>
          <a:blip r:embed="rId10"/>
          <a:stretch>
            <a:fillRect/>
          </a:stretch>
        </p:blipFill>
        <p:spPr>
          <a:xfrm>
            <a:off x="3836246" y="3679196"/>
            <a:ext cx="5034213" cy="3178804"/>
          </a:xfrm>
          <a:prstGeom prst="rect">
            <a:avLst/>
          </a:prstGeom>
          <a:ln>
            <a:solidFill>
              <a:schemeClr val="tx2"/>
            </a:solidFill>
          </a:ln>
        </p:spPr>
      </p:pic>
      <p:pic>
        <p:nvPicPr>
          <p:cNvPr id="3" name="Imagen 2">
            <a:extLst>
              <a:ext uri="{FF2B5EF4-FFF2-40B4-BE49-F238E27FC236}">
                <a16:creationId xmlns:a16="http://schemas.microsoft.com/office/drawing/2014/main" id="{FC093DC6-AF3F-4E74-AD9A-91D6914A2D85}"/>
              </a:ext>
            </a:extLst>
          </p:cNvPr>
          <p:cNvPicPr>
            <a:picLocks noChangeAspect="1"/>
          </p:cNvPicPr>
          <p:nvPr/>
        </p:nvPicPr>
        <p:blipFill rotWithShape="1">
          <a:blip r:embed="rId11"/>
          <a:srcRect b="4774"/>
          <a:stretch/>
        </p:blipFill>
        <p:spPr>
          <a:xfrm>
            <a:off x="-64312" y="4182595"/>
            <a:ext cx="1844492" cy="1550661"/>
          </a:xfrm>
          <a:prstGeom prst="ellipse">
            <a:avLst/>
          </a:prstGeom>
          <a:ln>
            <a:noFill/>
          </a:ln>
          <a:effectLst>
            <a:softEdge rad="112500"/>
          </a:effectLst>
        </p:spPr>
      </p:pic>
      <p:graphicFrame>
        <p:nvGraphicFramePr>
          <p:cNvPr id="7" name="Diagrama 6">
            <a:extLst>
              <a:ext uri="{FF2B5EF4-FFF2-40B4-BE49-F238E27FC236}">
                <a16:creationId xmlns:a16="http://schemas.microsoft.com/office/drawing/2014/main" id="{B7EBB457-1047-4062-A3E3-07FF81B73FD7}"/>
              </a:ext>
            </a:extLst>
          </p:cNvPr>
          <p:cNvGraphicFramePr/>
          <p:nvPr>
            <p:extLst>
              <p:ext uri="{D42A27DB-BD31-4B8C-83A1-F6EECF244321}">
                <p14:modId xmlns:p14="http://schemas.microsoft.com/office/powerpoint/2010/main" val="3900685552"/>
              </p:ext>
            </p:extLst>
          </p:nvPr>
        </p:nvGraphicFramePr>
        <p:xfrm>
          <a:off x="1016973" y="3550210"/>
          <a:ext cx="2775937" cy="3285397"/>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Tree>
    <p:extLst>
      <p:ext uri="{BB962C8B-B14F-4D97-AF65-F5344CB8AC3E}">
        <p14:creationId xmlns:p14="http://schemas.microsoft.com/office/powerpoint/2010/main" val="1599055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randombar(horizontal)">
                                      <p:cBhvr>
                                        <p:cTn id="7" dur="500"/>
                                        <p:tgtEl>
                                          <p:spTgt spid="22"/>
                                        </p:tgtEl>
                                      </p:cBhvr>
                                    </p:animEffect>
                                  </p:childTnLst>
                                </p:cTn>
                              </p:par>
                              <p:par>
                                <p:cTn id="8" presetID="14" presetClass="entr" presetSubtype="10" fill="hold"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randombar(horizontal)">
                                      <p:cBhvr>
                                        <p:cTn id="10" dur="500"/>
                                        <p:tgtEl>
                                          <p:spTgt spid="21"/>
                                        </p:tgtEl>
                                      </p:cBhvr>
                                    </p:animEffect>
                                  </p:childTnLst>
                                </p:cTn>
                              </p:par>
                              <p:par>
                                <p:cTn id="11" presetID="14" presetClass="entr" presetSubtype="10" fill="hold" nodeType="with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randombar(horizontal)">
                                      <p:cBhvr>
                                        <p:cTn id="13"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3 Imagen">
            <a:extLst>
              <a:ext uri="{FF2B5EF4-FFF2-40B4-BE49-F238E27FC236}">
                <a16:creationId xmlns:a16="http://schemas.microsoft.com/office/drawing/2014/main" id="{8ABFA3C9-78A5-4DA6-8C3D-24B33759C4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3415" y="164110"/>
            <a:ext cx="2137650" cy="454230"/>
          </a:xfrm>
          <a:prstGeom prst="rect">
            <a:avLst/>
          </a:prstGeom>
        </p:spPr>
      </p:pic>
      <p:sp>
        <p:nvSpPr>
          <p:cNvPr id="5" name="1 Título">
            <a:extLst>
              <a:ext uri="{FF2B5EF4-FFF2-40B4-BE49-F238E27FC236}">
                <a16:creationId xmlns:a16="http://schemas.microsoft.com/office/drawing/2014/main" id="{66277009-51EA-462E-B819-4DEBE2C3B76A}"/>
              </a:ext>
            </a:extLst>
          </p:cNvPr>
          <p:cNvSpPr txBox="1">
            <a:spLocks/>
          </p:cNvSpPr>
          <p:nvPr/>
        </p:nvSpPr>
        <p:spPr>
          <a:xfrm>
            <a:off x="2661106" y="217841"/>
            <a:ext cx="3878487" cy="369332"/>
          </a:xfrm>
          <a:prstGeom prst="rect">
            <a:avLst/>
          </a:prstGeom>
          <a:solidFill>
            <a:schemeClr val="tx2"/>
          </a:solidFill>
        </p:spPr>
        <p:txBody>
          <a:bodyPr wrap="square" rtlCol="0">
            <a:spAutoFit/>
          </a:bodyPr>
          <a:lstStyle>
            <a:defPPr>
              <a:defRPr lang="es-PE"/>
            </a:defPPr>
            <a:lvl1pPr algn="ctr">
              <a:defRPr sz="2000" b="1">
                <a:solidFill>
                  <a:schemeClr val="bg1"/>
                </a:solidFill>
                <a:latin typeface="+mj-lt"/>
                <a:cs typeface="Arial" panose="020B0604020202020204" pitchFamily="34" charset="0"/>
              </a:defRPr>
            </a:lvl1pPr>
          </a:lstStyle>
          <a:p>
            <a:r>
              <a:rPr lang="es-PE" sz="1800" b="1" i="0" u="none" strike="noStrike" baseline="0" dirty="0">
                <a:latin typeface="ArialNarrow-Bold"/>
              </a:rPr>
              <a:t>HIDROGEOQUÍMICA AMBIENTAL</a:t>
            </a:r>
            <a:endParaRPr lang="es-PE" dirty="0"/>
          </a:p>
        </p:txBody>
      </p:sp>
      <p:sp>
        <p:nvSpPr>
          <p:cNvPr id="17" name="CuadroTexto 16">
            <a:extLst>
              <a:ext uri="{FF2B5EF4-FFF2-40B4-BE49-F238E27FC236}">
                <a16:creationId xmlns:a16="http://schemas.microsoft.com/office/drawing/2014/main" id="{14C55780-FAD0-4501-80B1-17A9A90EC24F}"/>
              </a:ext>
            </a:extLst>
          </p:cNvPr>
          <p:cNvSpPr txBox="1"/>
          <p:nvPr/>
        </p:nvSpPr>
        <p:spPr>
          <a:xfrm>
            <a:off x="9522924" y="187063"/>
            <a:ext cx="2669076" cy="400110"/>
          </a:xfrm>
          <a:prstGeom prst="rect">
            <a:avLst/>
          </a:prstGeom>
        </p:spPr>
        <p:style>
          <a:lnRef idx="0">
            <a:schemeClr val="accent3"/>
          </a:lnRef>
          <a:fillRef idx="3">
            <a:schemeClr val="accent3"/>
          </a:fillRef>
          <a:effectRef idx="3">
            <a:schemeClr val="accent3"/>
          </a:effectRef>
          <a:fontRef idx="minor">
            <a:schemeClr val="lt1"/>
          </a:fontRef>
        </p:style>
        <p:txBody>
          <a:bodyPr wrap="square">
            <a:spAutoFit/>
          </a:bodyPr>
          <a:lstStyle/>
          <a:p>
            <a:r>
              <a:rPr lang="es-PE" sz="2000" b="1" dirty="0">
                <a:solidFill>
                  <a:schemeClr val="tx1"/>
                </a:solidFill>
              </a:rPr>
              <a:t> Análisis </a:t>
            </a:r>
            <a:r>
              <a:rPr lang="es-PE" sz="2000" b="1" dirty="0" err="1">
                <a:solidFill>
                  <a:schemeClr val="tx1"/>
                </a:solidFill>
              </a:rPr>
              <a:t>Hidroquímico</a:t>
            </a:r>
            <a:endParaRPr lang="es-PE" sz="2000" b="1" dirty="0">
              <a:solidFill>
                <a:schemeClr val="tx1"/>
              </a:solidFill>
            </a:endParaRPr>
          </a:p>
        </p:txBody>
      </p:sp>
      <p:pic>
        <p:nvPicPr>
          <p:cNvPr id="11" name="Imagen 10">
            <a:extLst>
              <a:ext uri="{FF2B5EF4-FFF2-40B4-BE49-F238E27FC236}">
                <a16:creationId xmlns:a16="http://schemas.microsoft.com/office/drawing/2014/main" id="{5CC5A857-1202-43EB-9E08-A514329CCEC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73678" y="718192"/>
            <a:ext cx="6232542" cy="1961697"/>
          </a:xfrm>
          <a:prstGeom prst="rect">
            <a:avLst/>
          </a:prstGeom>
          <a:ln>
            <a:solidFill>
              <a:schemeClr val="tx2"/>
            </a:solidFill>
          </a:ln>
        </p:spPr>
      </p:pic>
      <p:sp>
        <p:nvSpPr>
          <p:cNvPr id="14" name="Flecha: cheurón 13">
            <a:extLst>
              <a:ext uri="{FF2B5EF4-FFF2-40B4-BE49-F238E27FC236}">
                <a16:creationId xmlns:a16="http://schemas.microsoft.com/office/drawing/2014/main" id="{58CA9CC9-D70D-402F-9FEF-9348594D0197}"/>
              </a:ext>
            </a:extLst>
          </p:cNvPr>
          <p:cNvSpPr/>
          <p:nvPr/>
        </p:nvSpPr>
        <p:spPr>
          <a:xfrm>
            <a:off x="4799856" y="1232756"/>
            <a:ext cx="576064" cy="4392488"/>
          </a:xfrm>
          <a:prstGeom prst="chevron">
            <a:avLst/>
          </a:prstGeom>
          <a:ln>
            <a:solidFill>
              <a:schemeClr val="tx2"/>
            </a:solidFill>
          </a:ln>
        </p:spPr>
        <p:style>
          <a:lnRef idx="0">
            <a:schemeClr val="accent3"/>
          </a:lnRef>
          <a:fillRef idx="3">
            <a:schemeClr val="accent3"/>
          </a:fillRef>
          <a:effectRef idx="3">
            <a:schemeClr val="accent3"/>
          </a:effectRef>
          <a:fontRef idx="minor">
            <a:schemeClr val="lt1"/>
          </a:fontRef>
        </p:style>
        <p:txBody>
          <a:bodyPr rtlCol="0" anchor="ctr"/>
          <a:lstStyle/>
          <a:p>
            <a:pPr algn="ctr"/>
            <a:endParaRPr lang="es-PE">
              <a:solidFill>
                <a:schemeClr val="tx1"/>
              </a:solidFill>
            </a:endParaRPr>
          </a:p>
        </p:txBody>
      </p:sp>
      <p:pic>
        <p:nvPicPr>
          <p:cNvPr id="15" name="Imagen 14">
            <a:extLst>
              <a:ext uri="{FF2B5EF4-FFF2-40B4-BE49-F238E27FC236}">
                <a16:creationId xmlns:a16="http://schemas.microsoft.com/office/drawing/2014/main" id="{536CD55F-55E3-4BE1-8B0E-535C873E4FCF}"/>
              </a:ext>
            </a:extLst>
          </p:cNvPr>
          <p:cNvPicPr>
            <a:picLocks noChangeAspect="1"/>
          </p:cNvPicPr>
          <p:nvPr/>
        </p:nvPicPr>
        <p:blipFill rotWithShape="1">
          <a:blip r:embed="rId4"/>
          <a:srcRect l="1832" t="17565" r="1433" b="38678"/>
          <a:stretch/>
        </p:blipFill>
        <p:spPr>
          <a:xfrm>
            <a:off x="5673678" y="2734334"/>
            <a:ext cx="6232542" cy="2058083"/>
          </a:xfrm>
          <a:prstGeom prst="rect">
            <a:avLst/>
          </a:prstGeom>
          <a:ln>
            <a:solidFill>
              <a:schemeClr val="tx2"/>
            </a:solidFill>
          </a:ln>
        </p:spPr>
      </p:pic>
      <p:pic>
        <p:nvPicPr>
          <p:cNvPr id="3" name="Imagen 2">
            <a:extLst>
              <a:ext uri="{FF2B5EF4-FFF2-40B4-BE49-F238E27FC236}">
                <a16:creationId xmlns:a16="http://schemas.microsoft.com/office/drawing/2014/main" id="{42F62E08-36ED-4E27-AD42-B8506E69B4E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9976" y="718138"/>
            <a:ext cx="4190545" cy="3142910"/>
          </a:xfrm>
          <a:prstGeom prst="rect">
            <a:avLst/>
          </a:prstGeom>
        </p:spPr>
      </p:pic>
      <p:pic>
        <p:nvPicPr>
          <p:cNvPr id="8" name="Imagen 7">
            <a:extLst>
              <a:ext uri="{FF2B5EF4-FFF2-40B4-BE49-F238E27FC236}">
                <a16:creationId xmlns:a16="http://schemas.microsoft.com/office/drawing/2014/main" id="{10E1215A-6FA3-4EE9-8352-E269D164FDC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9976" y="686970"/>
            <a:ext cx="4232102" cy="3174077"/>
          </a:xfrm>
          <a:prstGeom prst="rect">
            <a:avLst/>
          </a:prstGeom>
        </p:spPr>
      </p:pic>
      <p:pic>
        <p:nvPicPr>
          <p:cNvPr id="9" name="Imagen 8">
            <a:extLst>
              <a:ext uri="{FF2B5EF4-FFF2-40B4-BE49-F238E27FC236}">
                <a16:creationId xmlns:a16="http://schemas.microsoft.com/office/drawing/2014/main" id="{64F594B9-0D0D-45B8-A22B-5FA313E3DFFB}"/>
              </a:ext>
            </a:extLst>
          </p:cNvPr>
          <p:cNvPicPr>
            <a:picLocks noChangeAspect="1"/>
          </p:cNvPicPr>
          <p:nvPr/>
        </p:nvPicPr>
        <p:blipFill>
          <a:blip r:embed="rId7"/>
          <a:stretch>
            <a:fillRect/>
          </a:stretch>
        </p:blipFill>
        <p:spPr>
          <a:xfrm>
            <a:off x="196311" y="4006576"/>
            <a:ext cx="3019369" cy="2801543"/>
          </a:xfrm>
          <a:prstGeom prst="rect">
            <a:avLst/>
          </a:prstGeom>
        </p:spPr>
      </p:pic>
      <p:pic>
        <p:nvPicPr>
          <p:cNvPr id="19" name="Imagen 18">
            <a:extLst>
              <a:ext uri="{FF2B5EF4-FFF2-40B4-BE49-F238E27FC236}">
                <a16:creationId xmlns:a16="http://schemas.microsoft.com/office/drawing/2014/main" id="{5357AAE9-BA97-42F2-B14A-303412A1950B}"/>
              </a:ext>
            </a:extLst>
          </p:cNvPr>
          <p:cNvPicPr>
            <a:picLocks noChangeAspect="1"/>
          </p:cNvPicPr>
          <p:nvPr/>
        </p:nvPicPr>
        <p:blipFill>
          <a:blip r:embed="rId8"/>
          <a:stretch>
            <a:fillRect/>
          </a:stretch>
        </p:blipFill>
        <p:spPr>
          <a:xfrm>
            <a:off x="79976" y="4020167"/>
            <a:ext cx="4190545" cy="2780910"/>
          </a:xfrm>
          <a:prstGeom prst="rect">
            <a:avLst/>
          </a:prstGeom>
          <a:ln>
            <a:solidFill>
              <a:schemeClr val="tx1"/>
            </a:solidFill>
          </a:ln>
        </p:spPr>
      </p:pic>
      <p:pic>
        <p:nvPicPr>
          <p:cNvPr id="6" name="Imagen 5">
            <a:extLst>
              <a:ext uri="{FF2B5EF4-FFF2-40B4-BE49-F238E27FC236}">
                <a16:creationId xmlns:a16="http://schemas.microsoft.com/office/drawing/2014/main" id="{888857FB-81F3-43E8-A8C1-7D69D65747B6}"/>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l="709" t="3547" r="778" b="1465"/>
          <a:stretch/>
        </p:blipFill>
        <p:spPr>
          <a:xfrm>
            <a:off x="5687866" y="2916224"/>
            <a:ext cx="6254970" cy="3909356"/>
          </a:xfrm>
          <a:prstGeom prst="rect">
            <a:avLst/>
          </a:prstGeom>
          <a:ln>
            <a:solidFill>
              <a:schemeClr val="tx2"/>
            </a:solidFill>
          </a:ln>
        </p:spPr>
      </p:pic>
    </p:spTree>
    <p:extLst>
      <p:ext uri="{BB962C8B-B14F-4D97-AF65-F5344CB8AC3E}">
        <p14:creationId xmlns:p14="http://schemas.microsoft.com/office/powerpoint/2010/main" val="3843025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randombar(horizontal)">
                                      <p:cBhvr>
                                        <p:cTn id="7" dur="500"/>
                                        <p:tgtEl>
                                          <p:spTgt spid="8"/>
                                        </p:tgtEl>
                                      </p:cBhvr>
                                    </p:animEffect>
                                  </p:childTnLst>
                                </p:cTn>
                              </p:par>
                              <p:par>
                                <p:cTn id="8" presetID="14" presetClass="entr" presetSubtype="10" fill="hold"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randombar(horizontal)">
                                      <p:cBhvr>
                                        <p:cTn id="10" dur="500"/>
                                        <p:tgtEl>
                                          <p:spTgt spid="19"/>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randombar(horizontal)">
                                      <p:cBhvr>
                                        <p:cTn id="15" dur="500"/>
                                        <p:tgtEl>
                                          <p:spTgt spid="11"/>
                                        </p:tgtEl>
                                      </p:cBhvr>
                                    </p:animEffect>
                                  </p:childTnLst>
                                </p:cTn>
                              </p:par>
                            </p:childTnLst>
                          </p:cTn>
                        </p:par>
                      </p:childTnLst>
                    </p:cTn>
                  </p:par>
                  <p:par>
                    <p:cTn id="16" fill="hold">
                      <p:stCondLst>
                        <p:cond delay="indefinite"/>
                      </p:stCondLst>
                      <p:childTnLst>
                        <p:par>
                          <p:cTn id="17" fill="hold">
                            <p:stCondLst>
                              <p:cond delay="0"/>
                            </p:stCondLst>
                            <p:childTnLst>
                              <p:par>
                                <p:cTn id="18" presetID="14" presetClass="entr" presetSubtype="10" fill="hold" nodeType="click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randombar(horizontal)">
                                      <p:cBhvr>
                                        <p:cTn id="20" dur="500"/>
                                        <p:tgtEl>
                                          <p:spTgt spid="15"/>
                                        </p:tgtEl>
                                      </p:cBhvr>
                                    </p:animEffect>
                                  </p:childTnLst>
                                </p:cTn>
                              </p:par>
                            </p:childTnLst>
                          </p:cTn>
                        </p:par>
                      </p:childTnLst>
                    </p:cTn>
                  </p:par>
                  <p:par>
                    <p:cTn id="21" fill="hold">
                      <p:stCondLst>
                        <p:cond delay="indefinite"/>
                      </p:stCondLst>
                      <p:childTnLst>
                        <p:par>
                          <p:cTn id="22" fill="hold">
                            <p:stCondLst>
                              <p:cond delay="0"/>
                            </p:stCondLst>
                            <p:childTnLst>
                              <p:par>
                                <p:cTn id="23" presetID="14" presetClass="entr" presetSubtype="10"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randombar(horizontal)">
                                      <p:cBhvr>
                                        <p:cTn id="2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3 Imagen">
            <a:extLst>
              <a:ext uri="{FF2B5EF4-FFF2-40B4-BE49-F238E27FC236}">
                <a16:creationId xmlns:a16="http://schemas.microsoft.com/office/drawing/2014/main" id="{8ABFA3C9-78A5-4DA6-8C3D-24B33759C4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188640"/>
            <a:ext cx="2137650" cy="454230"/>
          </a:xfrm>
          <a:prstGeom prst="rect">
            <a:avLst/>
          </a:prstGeom>
        </p:spPr>
      </p:pic>
      <p:graphicFrame>
        <p:nvGraphicFramePr>
          <p:cNvPr id="2" name="Diagrama 1">
            <a:extLst>
              <a:ext uri="{FF2B5EF4-FFF2-40B4-BE49-F238E27FC236}">
                <a16:creationId xmlns:a16="http://schemas.microsoft.com/office/drawing/2014/main" id="{D59F2336-5C0D-4F3B-90F9-C400F3B7028D}"/>
              </a:ext>
            </a:extLst>
          </p:cNvPr>
          <p:cNvGraphicFramePr/>
          <p:nvPr>
            <p:extLst>
              <p:ext uri="{D42A27DB-BD31-4B8C-83A1-F6EECF244321}">
                <p14:modId xmlns:p14="http://schemas.microsoft.com/office/powerpoint/2010/main" val="1288817764"/>
              </p:ext>
            </p:extLst>
          </p:nvPr>
        </p:nvGraphicFramePr>
        <p:xfrm>
          <a:off x="124612" y="719666"/>
          <a:ext cx="3259596" cy="178380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1 Título">
            <a:extLst>
              <a:ext uri="{FF2B5EF4-FFF2-40B4-BE49-F238E27FC236}">
                <a16:creationId xmlns:a16="http://schemas.microsoft.com/office/drawing/2014/main" id="{66277009-51EA-462E-B819-4DEBE2C3B76A}"/>
              </a:ext>
            </a:extLst>
          </p:cNvPr>
          <p:cNvSpPr txBox="1">
            <a:spLocks/>
          </p:cNvSpPr>
          <p:nvPr/>
        </p:nvSpPr>
        <p:spPr>
          <a:xfrm>
            <a:off x="3378932" y="198661"/>
            <a:ext cx="4839545" cy="369332"/>
          </a:xfrm>
          <a:prstGeom prst="rect">
            <a:avLst/>
          </a:prstGeom>
          <a:solidFill>
            <a:schemeClr val="tx2"/>
          </a:solidFill>
        </p:spPr>
        <p:txBody>
          <a:bodyPr wrap="square" rtlCol="0">
            <a:spAutoFit/>
          </a:bodyPr>
          <a:lstStyle>
            <a:defPPr>
              <a:defRPr lang="es-PE"/>
            </a:defPPr>
            <a:lvl1pPr algn="ctr">
              <a:defRPr sz="2000" b="1">
                <a:solidFill>
                  <a:schemeClr val="bg1"/>
                </a:solidFill>
                <a:latin typeface="+mj-lt"/>
                <a:cs typeface="Arial" panose="020B0604020202020204" pitchFamily="34" charset="0"/>
              </a:defRPr>
            </a:lvl1pPr>
          </a:lstStyle>
          <a:p>
            <a:r>
              <a:rPr lang="es-PE" sz="1800" b="1" i="0" u="none" strike="noStrike" baseline="0" dirty="0">
                <a:latin typeface="ArialNarrow-Bold"/>
              </a:rPr>
              <a:t>HIDROQUÍMICA AMBIENTAL</a:t>
            </a:r>
            <a:endParaRPr lang="es-PE" dirty="0"/>
          </a:p>
        </p:txBody>
      </p:sp>
      <p:pic>
        <p:nvPicPr>
          <p:cNvPr id="10" name="Imagen 9">
            <a:extLst>
              <a:ext uri="{FF2B5EF4-FFF2-40B4-BE49-F238E27FC236}">
                <a16:creationId xmlns:a16="http://schemas.microsoft.com/office/drawing/2014/main" id="{DA6B0B5B-82D9-4D08-AE19-71ED775B9F1E}"/>
              </a:ext>
            </a:extLst>
          </p:cNvPr>
          <p:cNvPicPr>
            <a:picLocks noChangeAspect="1"/>
          </p:cNvPicPr>
          <p:nvPr/>
        </p:nvPicPr>
        <p:blipFill>
          <a:blip r:embed="rId8"/>
          <a:stretch>
            <a:fillRect/>
          </a:stretch>
        </p:blipFill>
        <p:spPr>
          <a:xfrm>
            <a:off x="174543" y="2503469"/>
            <a:ext cx="3134816" cy="3984515"/>
          </a:xfrm>
          <a:prstGeom prst="rect">
            <a:avLst/>
          </a:prstGeom>
        </p:spPr>
      </p:pic>
      <p:pic>
        <p:nvPicPr>
          <p:cNvPr id="11" name="Picture 3">
            <a:extLst>
              <a:ext uri="{FF2B5EF4-FFF2-40B4-BE49-F238E27FC236}">
                <a16:creationId xmlns:a16="http://schemas.microsoft.com/office/drawing/2014/main" id="{69CE58D8-3369-4BC5-A4E5-D64179C2FE50}"/>
              </a:ext>
            </a:extLst>
          </p:cNvPr>
          <p:cNvPicPr>
            <a:picLocks noChangeAspect="1" noChangeArrowheads="1"/>
          </p:cNvPicPr>
          <p:nvPr/>
        </p:nvPicPr>
        <p:blipFill rotWithShape="1">
          <a:blip r:embed="rId9" cstate="print">
            <a:extLst>
              <a:ext uri="{28A0092B-C50C-407E-A947-70E740481C1C}">
                <a14:useLocalDpi xmlns:a14="http://schemas.microsoft.com/office/drawing/2010/main"/>
              </a:ext>
            </a:extLst>
          </a:blip>
          <a:srcRect/>
          <a:stretch/>
        </p:blipFill>
        <p:spPr bwMode="auto">
          <a:xfrm>
            <a:off x="2473010" y="5310198"/>
            <a:ext cx="836349" cy="1187659"/>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3" name="Imagen 12">
            <a:extLst>
              <a:ext uri="{FF2B5EF4-FFF2-40B4-BE49-F238E27FC236}">
                <a16:creationId xmlns:a16="http://schemas.microsoft.com/office/drawing/2014/main" id="{DB66DC6D-3869-43D1-ABA8-FEE333008691}"/>
              </a:ext>
            </a:extLst>
          </p:cNvPr>
          <p:cNvPicPr>
            <a:picLocks noChangeAspect="1"/>
          </p:cNvPicPr>
          <p:nvPr/>
        </p:nvPicPr>
        <p:blipFill>
          <a:blip r:embed="rId10"/>
          <a:stretch>
            <a:fillRect/>
          </a:stretch>
        </p:blipFill>
        <p:spPr>
          <a:xfrm>
            <a:off x="8234437" y="371686"/>
            <a:ext cx="3973523" cy="5810465"/>
          </a:xfrm>
          <a:prstGeom prst="rect">
            <a:avLst/>
          </a:prstGeom>
        </p:spPr>
      </p:pic>
      <p:pic>
        <p:nvPicPr>
          <p:cNvPr id="14" name="Imagen 13">
            <a:extLst>
              <a:ext uri="{FF2B5EF4-FFF2-40B4-BE49-F238E27FC236}">
                <a16:creationId xmlns:a16="http://schemas.microsoft.com/office/drawing/2014/main" id="{DFB61C1D-83FA-4C46-A262-8D6D1CFC680E}"/>
              </a:ext>
            </a:extLst>
          </p:cNvPr>
          <p:cNvPicPr>
            <a:picLocks noChangeAspect="1"/>
          </p:cNvPicPr>
          <p:nvPr/>
        </p:nvPicPr>
        <p:blipFill>
          <a:blip r:embed="rId11"/>
          <a:stretch>
            <a:fillRect/>
          </a:stretch>
        </p:blipFill>
        <p:spPr>
          <a:xfrm>
            <a:off x="3433858" y="1111087"/>
            <a:ext cx="4620173" cy="2287825"/>
          </a:xfrm>
          <a:prstGeom prst="rect">
            <a:avLst/>
          </a:prstGeom>
          <a:ln>
            <a:solidFill>
              <a:schemeClr val="tx2"/>
            </a:solidFill>
          </a:ln>
        </p:spPr>
      </p:pic>
      <p:pic>
        <p:nvPicPr>
          <p:cNvPr id="18" name="Imagen 17">
            <a:extLst>
              <a:ext uri="{FF2B5EF4-FFF2-40B4-BE49-F238E27FC236}">
                <a16:creationId xmlns:a16="http://schemas.microsoft.com/office/drawing/2014/main" id="{5F6C98F5-FFB6-46E9-A864-70EB7994B419}"/>
              </a:ext>
            </a:extLst>
          </p:cNvPr>
          <p:cNvPicPr>
            <a:picLocks noChangeAspect="1"/>
          </p:cNvPicPr>
          <p:nvPr/>
        </p:nvPicPr>
        <p:blipFill>
          <a:blip r:embed="rId12"/>
          <a:stretch>
            <a:fillRect/>
          </a:stretch>
        </p:blipFill>
        <p:spPr>
          <a:xfrm>
            <a:off x="3393757" y="3715592"/>
            <a:ext cx="4700376" cy="2194411"/>
          </a:xfrm>
          <a:prstGeom prst="rect">
            <a:avLst/>
          </a:prstGeom>
          <a:ln>
            <a:solidFill>
              <a:schemeClr val="tx2"/>
            </a:solidFill>
          </a:ln>
        </p:spPr>
      </p:pic>
      <p:pic>
        <p:nvPicPr>
          <p:cNvPr id="19" name="Imagen 18">
            <a:extLst>
              <a:ext uri="{FF2B5EF4-FFF2-40B4-BE49-F238E27FC236}">
                <a16:creationId xmlns:a16="http://schemas.microsoft.com/office/drawing/2014/main" id="{593185DD-DE6C-411F-97EA-69D2D8F7D1EC}"/>
              </a:ext>
            </a:extLst>
          </p:cNvPr>
          <p:cNvPicPr>
            <a:picLocks noChangeAspect="1"/>
          </p:cNvPicPr>
          <p:nvPr/>
        </p:nvPicPr>
        <p:blipFill>
          <a:blip r:embed="rId13"/>
          <a:stretch>
            <a:fillRect/>
          </a:stretch>
        </p:blipFill>
        <p:spPr>
          <a:xfrm>
            <a:off x="10600806" y="6152311"/>
            <a:ext cx="1591194" cy="658425"/>
          </a:xfrm>
          <a:prstGeom prst="rect">
            <a:avLst/>
          </a:prstGeom>
        </p:spPr>
      </p:pic>
    </p:spTree>
    <p:extLst>
      <p:ext uri="{BB962C8B-B14F-4D97-AF65-F5344CB8AC3E}">
        <p14:creationId xmlns:p14="http://schemas.microsoft.com/office/powerpoint/2010/main" val="23521075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3 Imagen">
            <a:extLst>
              <a:ext uri="{FF2B5EF4-FFF2-40B4-BE49-F238E27FC236}">
                <a16:creationId xmlns:a16="http://schemas.microsoft.com/office/drawing/2014/main" id="{8ABFA3C9-78A5-4DA6-8C3D-24B33759C4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188640"/>
            <a:ext cx="2137650" cy="454230"/>
          </a:xfrm>
          <a:prstGeom prst="rect">
            <a:avLst/>
          </a:prstGeom>
        </p:spPr>
      </p:pic>
      <p:graphicFrame>
        <p:nvGraphicFramePr>
          <p:cNvPr id="2" name="Diagrama 1">
            <a:extLst>
              <a:ext uri="{FF2B5EF4-FFF2-40B4-BE49-F238E27FC236}">
                <a16:creationId xmlns:a16="http://schemas.microsoft.com/office/drawing/2014/main" id="{D59F2336-5C0D-4F3B-90F9-C400F3B7028D}"/>
              </a:ext>
            </a:extLst>
          </p:cNvPr>
          <p:cNvGraphicFramePr/>
          <p:nvPr>
            <p:extLst>
              <p:ext uri="{D42A27DB-BD31-4B8C-83A1-F6EECF244321}">
                <p14:modId xmlns:p14="http://schemas.microsoft.com/office/powerpoint/2010/main" val="1727116899"/>
              </p:ext>
            </p:extLst>
          </p:nvPr>
        </p:nvGraphicFramePr>
        <p:xfrm>
          <a:off x="5015880" y="719666"/>
          <a:ext cx="5760640" cy="24498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1 Título">
            <a:extLst>
              <a:ext uri="{FF2B5EF4-FFF2-40B4-BE49-F238E27FC236}">
                <a16:creationId xmlns:a16="http://schemas.microsoft.com/office/drawing/2014/main" id="{66277009-51EA-462E-B819-4DEBE2C3B76A}"/>
              </a:ext>
            </a:extLst>
          </p:cNvPr>
          <p:cNvSpPr txBox="1">
            <a:spLocks/>
          </p:cNvSpPr>
          <p:nvPr/>
        </p:nvSpPr>
        <p:spPr>
          <a:xfrm>
            <a:off x="3359696" y="350334"/>
            <a:ext cx="6205736" cy="369332"/>
          </a:xfrm>
          <a:prstGeom prst="rect">
            <a:avLst/>
          </a:prstGeom>
          <a:solidFill>
            <a:schemeClr val="tx2"/>
          </a:solidFill>
        </p:spPr>
        <p:txBody>
          <a:bodyPr wrap="square" rtlCol="0">
            <a:spAutoFit/>
          </a:bodyPr>
          <a:lstStyle>
            <a:defPPr>
              <a:defRPr lang="es-PE"/>
            </a:defPPr>
            <a:lvl1pPr algn="ctr">
              <a:defRPr sz="2000" b="1">
                <a:solidFill>
                  <a:schemeClr val="bg1"/>
                </a:solidFill>
                <a:latin typeface="+mj-lt"/>
                <a:cs typeface="Arial" panose="020B0604020202020204" pitchFamily="34" charset="0"/>
              </a:defRPr>
            </a:lvl1pPr>
          </a:lstStyle>
          <a:p>
            <a:r>
              <a:rPr lang="es-PE" sz="1800" b="1" i="0" u="none" strike="noStrike" baseline="0" dirty="0">
                <a:latin typeface="ArialNarrow-Bold"/>
              </a:rPr>
              <a:t>HIDROQUÍMICA AMBIENTAL</a:t>
            </a:r>
            <a:endParaRPr lang="es-PE" dirty="0"/>
          </a:p>
        </p:txBody>
      </p:sp>
      <p:pic>
        <p:nvPicPr>
          <p:cNvPr id="16" name="Imagen 15">
            <a:extLst>
              <a:ext uri="{FF2B5EF4-FFF2-40B4-BE49-F238E27FC236}">
                <a16:creationId xmlns:a16="http://schemas.microsoft.com/office/drawing/2014/main" id="{5E90B7B4-049A-4503-8856-054436DE3A83}"/>
              </a:ext>
            </a:extLst>
          </p:cNvPr>
          <p:cNvPicPr>
            <a:picLocks noChangeAspect="1"/>
          </p:cNvPicPr>
          <p:nvPr/>
        </p:nvPicPr>
        <p:blipFill>
          <a:blip r:embed="rId8"/>
          <a:stretch>
            <a:fillRect/>
          </a:stretch>
        </p:blipFill>
        <p:spPr>
          <a:xfrm>
            <a:off x="5899242" y="3028512"/>
            <a:ext cx="5193893" cy="3683452"/>
          </a:xfrm>
          <a:prstGeom prst="rect">
            <a:avLst/>
          </a:prstGeom>
        </p:spPr>
      </p:pic>
      <p:sp>
        <p:nvSpPr>
          <p:cNvPr id="8" name="Rectángulo: esquinas redondeadas 7">
            <a:extLst>
              <a:ext uri="{FF2B5EF4-FFF2-40B4-BE49-F238E27FC236}">
                <a16:creationId xmlns:a16="http://schemas.microsoft.com/office/drawing/2014/main" id="{5BF98263-7F42-44DC-A9B8-D0884FB2F54A}"/>
              </a:ext>
            </a:extLst>
          </p:cNvPr>
          <p:cNvSpPr/>
          <p:nvPr/>
        </p:nvSpPr>
        <p:spPr>
          <a:xfrm>
            <a:off x="451431" y="889637"/>
            <a:ext cx="4259767" cy="852884"/>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s-PE" sz="2800" b="1" dirty="0"/>
              <a:t>Análisis Estadístico</a:t>
            </a:r>
          </a:p>
        </p:txBody>
      </p:sp>
      <p:pic>
        <p:nvPicPr>
          <p:cNvPr id="17" name="Imagen 16">
            <a:extLst>
              <a:ext uri="{FF2B5EF4-FFF2-40B4-BE49-F238E27FC236}">
                <a16:creationId xmlns:a16="http://schemas.microsoft.com/office/drawing/2014/main" id="{F5051B31-364E-473D-8D7F-699C34E92412}"/>
              </a:ext>
            </a:extLst>
          </p:cNvPr>
          <p:cNvPicPr>
            <a:picLocks noChangeAspect="1"/>
          </p:cNvPicPr>
          <p:nvPr/>
        </p:nvPicPr>
        <p:blipFill>
          <a:blip r:embed="rId9"/>
          <a:stretch>
            <a:fillRect/>
          </a:stretch>
        </p:blipFill>
        <p:spPr>
          <a:xfrm>
            <a:off x="0" y="3047533"/>
            <a:ext cx="5779209" cy="3683452"/>
          </a:xfrm>
          <a:prstGeom prst="rect">
            <a:avLst/>
          </a:prstGeom>
          <a:ln>
            <a:solidFill>
              <a:schemeClr val="tx2"/>
            </a:solidFill>
          </a:ln>
        </p:spPr>
      </p:pic>
      <p:pic>
        <p:nvPicPr>
          <p:cNvPr id="9" name="Imagen 8">
            <a:extLst>
              <a:ext uri="{FF2B5EF4-FFF2-40B4-BE49-F238E27FC236}">
                <a16:creationId xmlns:a16="http://schemas.microsoft.com/office/drawing/2014/main" id="{A01BAB44-84A3-4266-A7D7-7204402759DE}"/>
              </a:ext>
            </a:extLst>
          </p:cNvPr>
          <p:cNvPicPr>
            <a:picLocks noChangeAspect="1"/>
          </p:cNvPicPr>
          <p:nvPr/>
        </p:nvPicPr>
        <p:blipFill>
          <a:blip r:embed="rId10"/>
          <a:stretch>
            <a:fillRect/>
          </a:stretch>
        </p:blipFill>
        <p:spPr>
          <a:xfrm>
            <a:off x="10600806" y="6152311"/>
            <a:ext cx="1591194" cy="658425"/>
          </a:xfrm>
          <a:prstGeom prst="rect">
            <a:avLst/>
          </a:prstGeom>
        </p:spPr>
      </p:pic>
    </p:spTree>
    <p:extLst>
      <p:ext uri="{BB962C8B-B14F-4D97-AF65-F5344CB8AC3E}">
        <p14:creationId xmlns:p14="http://schemas.microsoft.com/office/powerpoint/2010/main" val="36275166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65CBC88-12B1-43AE-BB07-DF9BA00D14D4}"/>
              </a:ext>
            </a:extLst>
          </p:cNvPr>
          <p:cNvSpPr>
            <a:spLocks noGrp="1"/>
          </p:cNvSpPr>
          <p:nvPr>
            <p:ph type="title"/>
          </p:nvPr>
        </p:nvSpPr>
        <p:spPr>
          <a:xfrm>
            <a:off x="479376" y="1340768"/>
            <a:ext cx="5846440" cy="2151112"/>
          </a:xfr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a:normAutofit/>
          </a:bodyPr>
          <a:lstStyle/>
          <a:p>
            <a:pPr>
              <a:lnSpc>
                <a:spcPct val="115000"/>
              </a:lnSpc>
              <a:spcAft>
                <a:spcPts val="800"/>
              </a:spcAft>
            </a:pPr>
            <a:r>
              <a:rPr lang="es-PE" sz="1800" dirty="0">
                <a:ln w="0"/>
                <a:solidFill>
                  <a:schemeClr val="tx1"/>
                </a:solidFill>
                <a:effectLst>
                  <a:outerShdw blurRad="38100" dist="19050" dir="2700000" algn="tl" rotWithShape="0">
                    <a:schemeClr val="dk1">
                      <a:alpha val="40000"/>
                    </a:schemeClr>
                  </a:outerShdw>
                </a:effectLst>
                <a:latin typeface="Arial Black" panose="020B0A04020102020204" pitchFamily="34" charset="0"/>
                <a:ea typeface="Calibri" panose="020F0502020204030204" pitchFamily="34" charset="0"/>
                <a:cs typeface="Arial" panose="020B0604020202020204" pitchFamily="34" charset="0"/>
              </a:rPr>
              <a:t>INSPECCIÓN TÉCNICA DE LÍNEA BASE GEOAMBIENTAL </a:t>
            </a:r>
            <a:br>
              <a:rPr lang="es-PE" sz="1800" dirty="0">
                <a:ln w="0"/>
                <a:solidFill>
                  <a:schemeClr val="tx1"/>
                </a:solidFill>
                <a:effectLst>
                  <a:outerShdw blurRad="38100" dist="19050" dir="2700000" algn="tl" rotWithShape="0">
                    <a:schemeClr val="dk1">
                      <a:alpha val="40000"/>
                    </a:schemeClr>
                  </a:outerShdw>
                </a:effectLst>
                <a:latin typeface="Arial Black" panose="020B0A04020102020204" pitchFamily="34" charset="0"/>
                <a:ea typeface="Calibri" panose="020F0502020204030204" pitchFamily="34" charset="0"/>
                <a:cs typeface="Times New Roman" panose="02020603050405020304" pitchFamily="18" charset="0"/>
              </a:rPr>
            </a:br>
            <a:r>
              <a:rPr lang="es-PE" sz="1800" dirty="0">
                <a:ln w="0"/>
                <a:solidFill>
                  <a:schemeClr val="tx1"/>
                </a:solidFill>
                <a:effectLst>
                  <a:outerShdw blurRad="38100" dist="19050" dir="2700000" algn="tl" rotWithShape="0">
                    <a:schemeClr val="dk1">
                      <a:alpha val="40000"/>
                    </a:schemeClr>
                  </a:outerShdw>
                </a:effectLst>
                <a:latin typeface="Arial Black" panose="020B0A04020102020204" pitchFamily="34" charset="0"/>
                <a:ea typeface="Calibri" panose="020F0502020204030204" pitchFamily="34" charset="0"/>
                <a:cs typeface="Arial" panose="020B0604020202020204" pitchFamily="34" charset="0"/>
              </a:rPr>
              <a:t>DE LA CUENCA DEL RÍO PUYANGO-TUMBES (Lado Peruano)</a:t>
            </a:r>
            <a:endParaRPr lang="es-PE" dirty="0">
              <a:ln w="0"/>
              <a:solidFill>
                <a:schemeClr val="tx1"/>
              </a:solidFill>
              <a:effectLst>
                <a:outerShdw blurRad="38100" dist="19050" dir="2700000" algn="tl" rotWithShape="0">
                  <a:schemeClr val="dk1">
                    <a:alpha val="40000"/>
                  </a:schemeClr>
                </a:outerShdw>
              </a:effectLst>
              <a:latin typeface="Arial Black" panose="020B0A04020102020204" pitchFamily="34" charset="0"/>
            </a:endParaRPr>
          </a:p>
        </p:txBody>
      </p:sp>
      <p:pic>
        <p:nvPicPr>
          <p:cNvPr id="5" name="Imagen 4">
            <a:extLst>
              <a:ext uri="{FF2B5EF4-FFF2-40B4-BE49-F238E27FC236}">
                <a16:creationId xmlns:a16="http://schemas.microsoft.com/office/drawing/2014/main" id="{9E5E4F66-07C9-4995-A746-A4EB182C6C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88088" y="0"/>
            <a:ext cx="4996402" cy="6858000"/>
          </a:xfrm>
          <a:prstGeom prst="rect">
            <a:avLst/>
          </a:prstGeom>
        </p:spPr>
      </p:pic>
      <p:pic>
        <p:nvPicPr>
          <p:cNvPr id="6" name="3 Imagen">
            <a:extLst>
              <a:ext uri="{FF2B5EF4-FFF2-40B4-BE49-F238E27FC236}">
                <a16:creationId xmlns:a16="http://schemas.microsoft.com/office/drawing/2014/main" id="{9DF02867-D43E-4280-B3D4-8EE3275A2C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454" y="98061"/>
            <a:ext cx="2137650" cy="454230"/>
          </a:xfrm>
          <a:prstGeom prst="rect">
            <a:avLst/>
          </a:prstGeom>
        </p:spPr>
      </p:pic>
    </p:spTree>
    <p:extLst>
      <p:ext uri="{BB962C8B-B14F-4D97-AF65-F5344CB8AC3E}">
        <p14:creationId xmlns:p14="http://schemas.microsoft.com/office/powerpoint/2010/main" val="36663977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1 Título">
            <a:extLst>
              <a:ext uri="{FF2B5EF4-FFF2-40B4-BE49-F238E27FC236}">
                <a16:creationId xmlns:a16="http://schemas.microsoft.com/office/drawing/2014/main" id="{70FB1F6D-8212-4649-B49C-36C840A827E4}"/>
              </a:ext>
            </a:extLst>
          </p:cNvPr>
          <p:cNvSpPr txBox="1">
            <a:spLocks/>
          </p:cNvSpPr>
          <p:nvPr/>
        </p:nvSpPr>
        <p:spPr>
          <a:xfrm>
            <a:off x="109505" y="1006950"/>
            <a:ext cx="5266415" cy="369332"/>
          </a:xfrm>
          <a:prstGeom prst="rect">
            <a:avLst/>
          </a:prstGeom>
          <a:solidFill>
            <a:schemeClr val="tx2"/>
          </a:solidFill>
        </p:spPr>
        <p:txBody>
          <a:bodyPr wrap="square" rtlCol="0">
            <a:spAutoFit/>
          </a:bodyPr>
          <a:lstStyle>
            <a:defPPr>
              <a:defRPr lang="es-PE"/>
            </a:defPPr>
            <a:lvl1pPr algn="ctr">
              <a:defRPr sz="2000" b="1">
                <a:solidFill>
                  <a:schemeClr val="bg1"/>
                </a:solidFill>
                <a:latin typeface="+mj-lt"/>
                <a:cs typeface="Arial" panose="020B0604020202020204" pitchFamily="34" charset="0"/>
              </a:defRPr>
            </a:lvl1pPr>
          </a:lstStyle>
          <a:p>
            <a:r>
              <a:rPr lang="es-PE" sz="1800" dirty="0">
                <a:ln w="0"/>
                <a:effectLst>
                  <a:outerShdw blurRad="38100" dist="19050" dir="2700000" algn="tl" rotWithShape="0">
                    <a:schemeClr val="dk1">
                      <a:alpha val="40000"/>
                    </a:schemeClr>
                  </a:outerShdw>
                </a:effectLst>
                <a:latin typeface="Arial Black" panose="020B0A04020102020204" pitchFamily="34" charset="0"/>
                <a:ea typeface="Calibri" panose="020F0502020204030204" pitchFamily="34" charset="0"/>
                <a:cs typeface="Arial" panose="020B0604020202020204" pitchFamily="34" charset="0"/>
              </a:rPr>
              <a:t>CONTEXTO DE LA CUENCA EN LA CGN</a:t>
            </a:r>
            <a:endParaRPr lang="es-PE" dirty="0"/>
          </a:p>
        </p:txBody>
      </p:sp>
      <p:sp>
        <p:nvSpPr>
          <p:cNvPr id="9" name="Rectángulo 8">
            <a:extLst>
              <a:ext uri="{FF2B5EF4-FFF2-40B4-BE49-F238E27FC236}">
                <a16:creationId xmlns:a16="http://schemas.microsoft.com/office/drawing/2014/main" id="{04946B99-EAB2-4269-A646-7ECBE811392A}"/>
              </a:ext>
            </a:extLst>
          </p:cNvPr>
          <p:cNvSpPr/>
          <p:nvPr/>
        </p:nvSpPr>
        <p:spPr>
          <a:xfrm>
            <a:off x="6312024" y="1376282"/>
            <a:ext cx="4038229" cy="288032"/>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dirty="0"/>
              <a:t>Aspectos Geológicos</a:t>
            </a:r>
            <a:endParaRPr lang="es-PE" dirty="0"/>
          </a:p>
        </p:txBody>
      </p:sp>
      <p:pic>
        <p:nvPicPr>
          <p:cNvPr id="7" name="3 Imagen">
            <a:extLst>
              <a:ext uri="{FF2B5EF4-FFF2-40B4-BE49-F238E27FC236}">
                <a16:creationId xmlns:a16="http://schemas.microsoft.com/office/drawing/2014/main" id="{D024DCFA-BE62-4FCF-B7EC-93C0BC5929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454" y="98061"/>
            <a:ext cx="2137650" cy="454230"/>
          </a:xfrm>
          <a:prstGeom prst="rect">
            <a:avLst/>
          </a:prstGeom>
        </p:spPr>
      </p:pic>
      <p:sp>
        <p:nvSpPr>
          <p:cNvPr id="8" name="CuadroTexto 7">
            <a:extLst>
              <a:ext uri="{FF2B5EF4-FFF2-40B4-BE49-F238E27FC236}">
                <a16:creationId xmlns:a16="http://schemas.microsoft.com/office/drawing/2014/main" id="{99103B52-C9BC-454B-9CE9-398751901FE1}"/>
              </a:ext>
            </a:extLst>
          </p:cNvPr>
          <p:cNvSpPr txBox="1"/>
          <p:nvPr/>
        </p:nvSpPr>
        <p:spPr>
          <a:xfrm>
            <a:off x="4655840" y="1809397"/>
            <a:ext cx="7056784" cy="4801314"/>
          </a:xfrm>
          <a:prstGeom prst="rect">
            <a:avLst/>
          </a:prstGeom>
          <a:noFill/>
        </p:spPr>
        <p:txBody>
          <a:bodyPr wrap="square">
            <a:spAutoFit/>
          </a:bodyPr>
          <a:lstStyle/>
          <a:p>
            <a:pPr algn="just"/>
            <a:r>
              <a:rPr lang="es-ES" sz="1800" b="0" i="0" u="none" strike="noStrike" baseline="0" dirty="0">
                <a:latin typeface="ArialNarrow"/>
              </a:rPr>
              <a:t>La cuenca Puyango – Tumbes tiene un área 5530 km2, ubicándose para el lado ecuatoriano la parte media alta de la cuenca que abarca aproximadamente 3594 km2 que representa el 65% de la superficie total,</a:t>
            </a:r>
          </a:p>
          <a:p>
            <a:pPr algn="just"/>
            <a:r>
              <a:rPr lang="es-ES" sz="1800" b="0" i="0" u="none" strike="noStrike" baseline="0" dirty="0">
                <a:latin typeface="ArialNarrow"/>
              </a:rPr>
              <a:t>mientras que para el lado peruano se encuentra la parte media baja de la cuenca; que corresponde a 1935 km2 representando el 35% del total.</a:t>
            </a:r>
          </a:p>
          <a:p>
            <a:pPr algn="just"/>
            <a:endParaRPr lang="es-ES" sz="1800" b="0" i="0" u="none" strike="noStrike" baseline="0" dirty="0">
              <a:latin typeface="ArialNarrow"/>
            </a:endParaRPr>
          </a:p>
          <a:p>
            <a:pPr algn="just"/>
            <a:r>
              <a:rPr lang="es-ES" sz="1800" b="0" i="0" u="none" strike="noStrike" baseline="0" dirty="0">
                <a:latin typeface="ArialNarrow"/>
              </a:rPr>
              <a:t>El área de estudio, abarca los cuadrángulos de Zorritos (8b), Quebrada Seca (9b), Tumbes (8c) y Las Playas (9c) correspondientes al lado peruano.</a:t>
            </a:r>
          </a:p>
          <a:p>
            <a:pPr algn="just"/>
            <a:endParaRPr lang="es-ES" dirty="0">
              <a:latin typeface="ArialNarrow"/>
            </a:endParaRPr>
          </a:p>
          <a:p>
            <a:pPr algn="just"/>
            <a:r>
              <a:rPr lang="es-ES" sz="1800" b="0" i="0" u="none" strike="noStrike" baseline="0" dirty="0">
                <a:latin typeface="ArialNarrow"/>
              </a:rPr>
              <a:t>Geomorfológicamente el área se caracteriza por presentar una plataforma costera, talud continental zona litoral, cordillera de la costa, llanura costera y cordillera occidental.</a:t>
            </a:r>
          </a:p>
          <a:p>
            <a:pPr algn="just"/>
            <a:endParaRPr lang="es-ES" sz="1800" b="0" i="0" u="none" strike="noStrike" baseline="0" dirty="0">
              <a:latin typeface="ArialNarrow"/>
            </a:endParaRPr>
          </a:p>
          <a:p>
            <a:pPr algn="just"/>
            <a:r>
              <a:rPr lang="es-PE" sz="1800" b="0" i="0" u="none" strike="noStrike" baseline="0" dirty="0">
                <a:latin typeface="ArialNarrow"/>
              </a:rPr>
              <a:t>.</a:t>
            </a:r>
            <a:endParaRPr lang="es-PE" dirty="0"/>
          </a:p>
        </p:txBody>
      </p:sp>
      <p:pic>
        <p:nvPicPr>
          <p:cNvPr id="10" name="Imagen 9">
            <a:extLst>
              <a:ext uri="{FF2B5EF4-FFF2-40B4-BE49-F238E27FC236}">
                <a16:creationId xmlns:a16="http://schemas.microsoft.com/office/drawing/2014/main" id="{46C65D03-C263-4E77-BDF6-D4483BF0C946}"/>
              </a:ext>
            </a:extLst>
          </p:cNvPr>
          <p:cNvPicPr>
            <a:picLocks noChangeAspect="1"/>
          </p:cNvPicPr>
          <p:nvPr/>
        </p:nvPicPr>
        <p:blipFill>
          <a:blip r:embed="rId3"/>
          <a:stretch>
            <a:fillRect/>
          </a:stretch>
        </p:blipFill>
        <p:spPr>
          <a:xfrm>
            <a:off x="324518" y="1460370"/>
            <a:ext cx="3786346" cy="5373216"/>
          </a:xfrm>
          <a:prstGeom prst="rect">
            <a:avLst/>
          </a:prstGeom>
        </p:spPr>
      </p:pic>
    </p:spTree>
    <p:extLst>
      <p:ext uri="{BB962C8B-B14F-4D97-AF65-F5344CB8AC3E}">
        <p14:creationId xmlns:p14="http://schemas.microsoft.com/office/powerpoint/2010/main" val="39713949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agen 12">
            <a:extLst>
              <a:ext uri="{FF2B5EF4-FFF2-40B4-BE49-F238E27FC236}">
                <a16:creationId xmlns:a16="http://schemas.microsoft.com/office/drawing/2014/main" id="{7040BF4F-CA57-4E8D-B60B-6A527991F099}"/>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3968" t="650" r="255" b="650"/>
          <a:stretch/>
        </p:blipFill>
        <p:spPr>
          <a:xfrm>
            <a:off x="2495600" y="44624"/>
            <a:ext cx="9289032" cy="6768752"/>
          </a:xfrm>
          <a:prstGeom prst="rect">
            <a:avLst/>
          </a:prstGeom>
        </p:spPr>
      </p:pic>
      <p:sp>
        <p:nvSpPr>
          <p:cNvPr id="14" name="1 Título">
            <a:extLst>
              <a:ext uri="{FF2B5EF4-FFF2-40B4-BE49-F238E27FC236}">
                <a16:creationId xmlns:a16="http://schemas.microsoft.com/office/drawing/2014/main" id="{CF7BBBB3-00AD-409C-8EB4-D28D2804B352}"/>
              </a:ext>
            </a:extLst>
          </p:cNvPr>
          <p:cNvSpPr txBox="1">
            <a:spLocks/>
          </p:cNvSpPr>
          <p:nvPr/>
        </p:nvSpPr>
        <p:spPr>
          <a:xfrm>
            <a:off x="305189" y="836712"/>
            <a:ext cx="2190411" cy="646331"/>
          </a:xfrm>
          <a:prstGeom prst="rect">
            <a:avLst/>
          </a:prstGeom>
          <a:solidFill>
            <a:schemeClr val="tx2"/>
          </a:solidFill>
        </p:spPr>
        <p:txBody>
          <a:bodyPr wrap="square" rtlCol="0">
            <a:spAutoFit/>
          </a:bodyPr>
          <a:lstStyle>
            <a:defPPr>
              <a:defRPr lang="es-PE"/>
            </a:defPPr>
            <a:lvl1pPr algn="ctr">
              <a:defRPr sz="2000" b="1">
                <a:solidFill>
                  <a:schemeClr val="bg1"/>
                </a:solidFill>
                <a:latin typeface="+mj-lt"/>
                <a:cs typeface="Arial" panose="020B0604020202020204" pitchFamily="34" charset="0"/>
              </a:defRPr>
            </a:lvl1pPr>
          </a:lstStyle>
          <a:p>
            <a:r>
              <a:rPr lang="es-MX" sz="1800" dirty="0">
                <a:ln w="0"/>
                <a:effectLst>
                  <a:outerShdw blurRad="38100" dist="19050" dir="2700000" algn="tl" rotWithShape="0">
                    <a:schemeClr val="dk1">
                      <a:alpha val="40000"/>
                    </a:schemeClr>
                  </a:outerShdw>
                </a:effectLst>
                <a:latin typeface="Arial Black" panose="020B0A04020102020204" pitchFamily="34" charset="0"/>
              </a:rPr>
              <a:t>Características geológicas</a:t>
            </a:r>
            <a:endParaRPr lang="es-PE" dirty="0"/>
          </a:p>
        </p:txBody>
      </p:sp>
      <p:pic>
        <p:nvPicPr>
          <p:cNvPr id="15" name="3 Imagen">
            <a:extLst>
              <a:ext uri="{FF2B5EF4-FFF2-40B4-BE49-F238E27FC236}">
                <a16:creationId xmlns:a16="http://schemas.microsoft.com/office/drawing/2014/main" id="{1C84C89D-39F9-422E-804E-8A351534379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9336" y="116632"/>
            <a:ext cx="2137650" cy="454230"/>
          </a:xfrm>
          <a:prstGeom prst="rect">
            <a:avLst/>
          </a:prstGeom>
        </p:spPr>
      </p:pic>
      <p:sp>
        <p:nvSpPr>
          <p:cNvPr id="8" name="CuadroTexto 7">
            <a:extLst>
              <a:ext uri="{FF2B5EF4-FFF2-40B4-BE49-F238E27FC236}">
                <a16:creationId xmlns:a16="http://schemas.microsoft.com/office/drawing/2014/main" id="{E21E4A3C-272F-412C-8A39-36CB4329D755}"/>
              </a:ext>
            </a:extLst>
          </p:cNvPr>
          <p:cNvSpPr txBox="1"/>
          <p:nvPr/>
        </p:nvSpPr>
        <p:spPr>
          <a:xfrm>
            <a:off x="216053" y="1951965"/>
            <a:ext cx="2207539" cy="3693319"/>
          </a:xfrm>
          <a:prstGeom prst="rect">
            <a:avLst/>
          </a:prstGeom>
          <a:noFill/>
        </p:spPr>
        <p:txBody>
          <a:bodyPr wrap="square">
            <a:spAutoFit/>
          </a:bodyPr>
          <a:lstStyle/>
          <a:p>
            <a:pPr algn="just"/>
            <a:r>
              <a:rPr lang="es-ES" sz="1800" b="0" i="0" u="none" strike="noStrike" baseline="0" dirty="0">
                <a:latin typeface="ArialNarrow"/>
              </a:rPr>
              <a:t>La geología es la base para este tipo de estudios, ya que permite realizar un diagnóstico de la calidad de los recursos hídricos con los diferentes tipos de rocas y si existe controles estructurales en su exposición al medio ambiente.</a:t>
            </a:r>
            <a:endParaRPr lang="es-PE" dirty="0"/>
          </a:p>
        </p:txBody>
      </p:sp>
    </p:spTree>
    <p:extLst>
      <p:ext uri="{BB962C8B-B14F-4D97-AF65-F5344CB8AC3E}">
        <p14:creationId xmlns:p14="http://schemas.microsoft.com/office/powerpoint/2010/main" val="13916666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1 Título">
            <a:extLst>
              <a:ext uri="{FF2B5EF4-FFF2-40B4-BE49-F238E27FC236}">
                <a16:creationId xmlns:a16="http://schemas.microsoft.com/office/drawing/2014/main" id="{70FB1F6D-8212-4649-B49C-36C840A827E4}"/>
              </a:ext>
            </a:extLst>
          </p:cNvPr>
          <p:cNvSpPr txBox="1">
            <a:spLocks/>
          </p:cNvSpPr>
          <p:nvPr/>
        </p:nvSpPr>
        <p:spPr>
          <a:xfrm>
            <a:off x="109505" y="1006950"/>
            <a:ext cx="5410431" cy="369332"/>
          </a:xfrm>
          <a:prstGeom prst="rect">
            <a:avLst/>
          </a:prstGeom>
          <a:solidFill>
            <a:schemeClr val="tx2"/>
          </a:solidFill>
        </p:spPr>
        <p:txBody>
          <a:bodyPr wrap="square" rtlCol="0">
            <a:spAutoFit/>
          </a:bodyPr>
          <a:lstStyle>
            <a:defPPr>
              <a:defRPr lang="es-PE"/>
            </a:defPPr>
            <a:lvl1pPr algn="ctr">
              <a:defRPr sz="2000" b="1">
                <a:solidFill>
                  <a:schemeClr val="bg1"/>
                </a:solidFill>
                <a:latin typeface="+mj-lt"/>
                <a:cs typeface="Arial" panose="020B0604020202020204" pitchFamily="34" charset="0"/>
              </a:defRPr>
            </a:lvl1pPr>
          </a:lstStyle>
          <a:p>
            <a:r>
              <a:rPr lang="es-PE" sz="1800" dirty="0">
                <a:ln w="0"/>
                <a:effectLst>
                  <a:outerShdw blurRad="38100" dist="19050" dir="2700000" algn="tl" rotWithShape="0">
                    <a:schemeClr val="dk1">
                      <a:alpha val="40000"/>
                    </a:schemeClr>
                  </a:outerShdw>
                </a:effectLst>
                <a:latin typeface="Arial Black" panose="020B0A04020102020204" pitchFamily="34" charset="0"/>
                <a:ea typeface="Calibri" panose="020F0502020204030204" pitchFamily="34" charset="0"/>
                <a:cs typeface="Arial" panose="020B0604020202020204" pitchFamily="34" charset="0"/>
              </a:rPr>
              <a:t>ESTRATIGRAFÍA DE LA CUENCA TUMBES</a:t>
            </a:r>
            <a:endParaRPr lang="es-PE" dirty="0"/>
          </a:p>
        </p:txBody>
      </p:sp>
      <p:sp>
        <p:nvSpPr>
          <p:cNvPr id="9" name="Rectángulo 8">
            <a:extLst>
              <a:ext uri="{FF2B5EF4-FFF2-40B4-BE49-F238E27FC236}">
                <a16:creationId xmlns:a16="http://schemas.microsoft.com/office/drawing/2014/main" id="{04946B99-EAB2-4269-A646-7ECBE811392A}"/>
              </a:ext>
            </a:extLst>
          </p:cNvPr>
          <p:cNvSpPr/>
          <p:nvPr/>
        </p:nvSpPr>
        <p:spPr>
          <a:xfrm>
            <a:off x="6312024" y="1191616"/>
            <a:ext cx="4038229" cy="288032"/>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dirty="0"/>
              <a:t>Características Estratigráficas</a:t>
            </a:r>
            <a:endParaRPr lang="es-PE" dirty="0"/>
          </a:p>
        </p:txBody>
      </p:sp>
      <p:pic>
        <p:nvPicPr>
          <p:cNvPr id="7" name="3 Imagen">
            <a:extLst>
              <a:ext uri="{FF2B5EF4-FFF2-40B4-BE49-F238E27FC236}">
                <a16:creationId xmlns:a16="http://schemas.microsoft.com/office/drawing/2014/main" id="{D024DCFA-BE62-4FCF-B7EC-93C0BC5929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454" y="98061"/>
            <a:ext cx="2137650" cy="454230"/>
          </a:xfrm>
          <a:prstGeom prst="rect">
            <a:avLst/>
          </a:prstGeom>
        </p:spPr>
      </p:pic>
      <p:pic>
        <p:nvPicPr>
          <p:cNvPr id="5" name="Imagen 4">
            <a:extLst>
              <a:ext uri="{FF2B5EF4-FFF2-40B4-BE49-F238E27FC236}">
                <a16:creationId xmlns:a16="http://schemas.microsoft.com/office/drawing/2014/main" id="{13307CAE-57EA-47E7-9C77-2581BBED6F07}"/>
              </a:ext>
            </a:extLst>
          </p:cNvPr>
          <p:cNvPicPr>
            <a:picLocks noChangeAspect="1"/>
          </p:cNvPicPr>
          <p:nvPr/>
        </p:nvPicPr>
        <p:blipFill>
          <a:blip r:embed="rId3"/>
          <a:stretch>
            <a:fillRect/>
          </a:stretch>
        </p:blipFill>
        <p:spPr>
          <a:xfrm>
            <a:off x="233947" y="1418159"/>
            <a:ext cx="3846313" cy="5029794"/>
          </a:xfrm>
          <a:prstGeom prst="rect">
            <a:avLst/>
          </a:prstGeom>
        </p:spPr>
      </p:pic>
      <p:sp>
        <p:nvSpPr>
          <p:cNvPr id="8" name="CuadroTexto 7">
            <a:extLst>
              <a:ext uri="{FF2B5EF4-FFF2-40B4-BE49-F238E27FC236}">
                <a16:creationId xmlns:a16="http://schemas.microsoft.com/office/drawing/2014/main" id="{22F63A0E-3B0C-4958-A2C9-0EABCBF92ED1}"/>
              </a:ext>
            </a:extLst>
          </p:cNvPr>
          <p:cNvSpPr txBox="1"/>
          <p:nvPr/>
        </p:nvSpPr>
        <p:spPr>
          <a:xfrm>
            <a:off x="5283878" y="1969373"/>
            <a:ext cx="6094520" cy="3693319"/>
          </a:xfrm>
          <a:prstGeom prst="rect">
            <a:avLst/>
          </a:prstGeom>
          <a:noFill/>
        </p:spPr>
        <p:txBody>
          <a:bodyPr wrap="square">
            <a:spAutoFit/>
          </a:bodyPr>
          <a:lstStyle/>
          <a:p>
            <a:pPr algn="just"/>
            <a:r>
              <a:rPr lang="es-ES" sz="1800" b="0" i="0" u="none" strike="noStrike" baseline="0" dirty="0">
                <a:latin typeface="ArialNarrow"/>
              </a:rPr>
              <a:t>Estratigráficamente, está constituida por rocas metamórficas del Macizo Amotape – </a:t>
            </a:r>
            <a:r>
              <a:rPr lang="es-ES" sz="1800" b="0" i="0" u="none" strike="noStrike" baseline="0" dirty="0" err="1">
                <a:latin typeface="ArialNarrow"/>
              </a:rPr>
              <a:t>Tahuin</a:t>
            </a:r>
            <a:r>
              <a:rPr lang="es-ES" sz="1800" b="0" i="0" u="none" strike="noStrike" baseline="0" dirty="0">
                <a:latin typeface="ArialNarrow"/>
              </a:rPr>
              <a:t>, y las rocas de la cuenca sedimentaria Tumbes.</a:t>
            </a:r>
          </a:p>
          <a:p>
            <a:pPr algn="just"/>
            <a:r>
              <a:rPr lang="es-ES" sz="1800" b="0" i="0" u="none" strike="noStrike" baseline="0" dirty="0">
                <a:latin typeface="ArialNarrow"/>
              </a:rPr>
              <a:t>El macizo Amotape – </a:t>
            </a:r>
            <a:r>
              <a:rPr lang="es-ES" sz="1800" b="0" i="0" u="none" strike="noStrike" baseline="0" dirty="0" err="1">
                <a:latin typeface="ArialNarrow"/>
              </a:rPr>
              <a:t>Tahuin</a:t>
            </a:r>
            <a:r>
              <a:rPr lang="es-ES" sz="1800" b="0" i="0" u="none" strike="noStrike" baseline="0" dirty="0">
                <a:latin typeface="ArialNarrow"/>
              </a:rPr>
              <a:t>, constituido por sedimentos con leve metamorfismo </a:t>
            </a:r>
            <a:r>
              <a:rPr lang="es-PE" sz="1800" b="0" i="0" u="none" strike="noStrike" baseline="0" dirty="0">
                <a:latin typeface="ArialNarrow"/>
              </a:rPr>
              <a:t>(probablemente Devónico), caracterizado por esquistos verdes y anfibolitas.</a:t>
            </a:r>
          </a:p>
          <a:p>
            <a:pPr algn="just"/>
            <a:endParaRPr lang="es-PE" dirty="0">
              <a:latin typeface="ArialNarrow"/>
            </a:endParaRPr>
          </a:p>
          <a:p>
            <a:pPr algn="just"/>
            <a:r>
              <a:rPr lang="es-PE" dirty="0">
                <a:latin typeface="ArialNarrow"/>
              </a:rPr>
              <a:t>La geología de superficie esta marcada por abundante cobertura rellenada de depósitos cuaternarios, y sectores al sur de la cuenca con exposición de secuencias sedimentarias (formaciones calcáreas de </a:t>
            </a:r>
            <a:r>
              <a:rPr lang="es-PE" dirty="0" err="1">
                <a:latin typeface="ArialNarrow"/>
              </a:rPr>
              <a:t>Pananga</a:t>
            </a:r>
            <a:r>
              <a:rPr lang="es-PE" dirty="0">
                <a:latin typeface="ArialNarrow"/>
              </a:rPr>
              <a:t> y Muerto) que son importantes en la calidad del recurso </a:t>
            </a:r>
            <a:r>
              <a:rPr lang="es-PE" dirty="0" err="1">
                <a:latin typeface="ArialNarrow"/>
              </a:rPr>
              <a:t>hidrico</a:t>
            </a:r>
            <a:r>
              <a:rPr lang="es-PE" dirty="0">
                <a:latin typeface="ArialNarrow"/>
              </a:rPr>
              <a:t> circundante.</a:t>
            </a:r>
            <a:endParaRPr lang="es-PE" dirty="0"/>
          </a:p>
        </p:txBody>
      </p:sp>
    </p:spTree>
    <p:extLst>
      <p:ext uri="{BB962C8B-B14F-4D97-AF65-F5344CB8AC3E}">
        <p14:creationId xmlns:p14="http://schemas.microsoft.com/office/powerpoint/2010/main" val="14487428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1 Título">
            <a:extLst>
              <a:ext uri="{FF2B5EF4-FFF2-40B4-BE49-F238E27FC236}">
                <a16:creationId xmlns:a16="http://schemas.microsoft.com/office/drawing/2014/main" id="{70FB1F6D-8212-4649-B49C-36C840A827E4}"/>
              </a:ext>
            </a:extLst>
          </p:cNvPr>
          <p:cNvSpPr txBox="1">
            <a:spLocks/>
          </p:cNvSpPr>
          <p:nvPr/>
        </p:nvSpPr>
        <p:spPr>
          <a:xfrm>
            <a:off x="109505" y="1006950"/>
            <a:ext cx="4536503" cy="369332"/>
          </a:xfrm>
          <a:prstGeom prst="rect">
            <a:avLst/>
          </a:prstGeom>
          <a:solidFill>
            <a:schemeClr val="tx2"/>
          </a:solidFill>
        </p:spPr>
        <p:txBody>
          <a:bodyPr wrap="square" rtlCol="0">
            <a:spAutoFit/>
          </a:bodyPr>
          <a:lstStyle>
            <a:defPPr>
              <a:defRPr lang="es-PE"/>
            </a:defPPr>
            <a:lvl1pPr algn="ctr">
              <a:defRPr sz="2000" b="1">
                <a:solidFill>
                  <a:schemeClr val="bg1"/>
                </a:solidFill>
                <a:latin typeface="+mj-lt"/>
                <a:cs typeface="Arial" panose="020B0604020202020204" pitchFamily="34" charset="0"/>
              </a:defRPr>
            </a:lvl1pPr>
          </a:lstStyle>
          <a:p>
            <a:r>
              <a:rPr lang="es-PE" sz="1800" dirty="0">
                <a:ln w="0"/>
                <a:effectLst>
                  <a:outerShdw blurRad="38100" dist="19050" dir="2700000" algn="tl" rotWithShape="0">
                    <a:schemeClr val="dk1">
                      <a:alpha val="40000"/>
                    </a:schemeClr>
                  </a:outerShdw>
                </a:effectLst>
                <a:latin typeface="Arial Black" panose="020B0A04020102020204" pitchFamily="34" charset="0"/>
                <a:ea typeface="Calibri" panose="020F0502020204030204" pitchFamily="34" charset="0"/>
                <a:cs typeface="Arial" panose="020B0604020202020204" pitchFamily="34" charset="0"/>
              </a:rPr>
              <a:t>GEOLOGÍA ESTRUCTURAL</a:t>
            </a:r>
            <a:endParaRPr lang="es-PE" dirty="0"/>
          </a:p>
        </p:txBody>
      </p:sp>
      <p:sp>
        <p:nvSpPr>
          <p:cNvPr id="9" name="Rectángulo 8">
            <a:extLst>
              <a:ext uri="{FF2B5EF4-FFF2-40B4-BE49-F238E27FC236}">
                <a16:creationId xmlns:a16="http://schemas.microsoft.com/office/drawing/2014/main" id="{04946B99-EAB2-4269-A646-7ECBE811392A}"/>
              </a:ext>
            </a:extLst>
          </p:cNvPr>
          <p:cNvSpPr/>
          <p:nvPr/>
        </p:nvSpPr>
        <p:spPr>
          <a:xfrm>
            <a:off x="6984777" y="1232756"/>
            <a:ext cx="4038229" cy="288032"/>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dirty="0"/>
              <a:t>Sistemas estructurales</a:t>
            </a:r>
            <a:endParaRPr lang="es-PE" dirty="0"/>
          </a:p>
        </p:txBody>
      </p:sp>
      <p:pic>
        <p:nvPicPr>
          <p:cNvPr id="7" name="3 Imagen">
            <a:extLst>
              <a:ext uri="{FF2B5EF4-FFF2-40B4-BE49-F238E27FC236}">
                <a16:creationId xmlns:a16="http://schemas.microsoft.com/office/drawing/2014/main" id="{D024DCFA-BE62-4FCF-B7EC-93C0BC5929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454" y="98061"/>
            <a:ext cx="2137650" cy="454230"/>
          </a:xfrm>
          <a:prstGeom prst="rect">
            <a:avLst/>
          </a:prstGeom>
        </p:spPr>
      </p:pic>
      <p:pic>
        <p:nvPicPr>
          <p:cNvPr id="3" name="Imagen 2">
            <a:extLst>
              <a:ext uri="{FF2B5EF4-FFF2-40B4-BE49-F238E27FC236}">
                <a16:creationId xmlns:a16="http://schemas.microsoft.com/office/drawing/2014/main" id="{5E489FFB-93F7-4F85-BE6F-F0E35B2DEC13}"/>
              </a:ext>
            </a:extLst>
          </p:cNvPr>
          <p:cNvPicPr>
            <a:picLocks noChangeAspect="1"/>
          </p:cNvPicPr>
          <p:nvPr/>
        </p:nvPicPr>
        <p:blipFill>
          <a:blip r:embed="rId3"/>
          <a:stretch>
            <a:fillRect/>
          </a:stretch>
        </p:blipFill>
        <p:spPr>
          <a:xfrm>
            <a:off x="191344" y="1502789"/>
            <a:ext cx="3846886" cy="5328158"/>
          </a:xfrm>
          <a:prstGeom prst="rect">
            <a:avLst/>
          </a:prstGeom>
        </p:spPr>
      </p:pic>
      <p:pic>
        <p:nvPicPr>
          <p:cNvPr id="5" name="Imagen 4">
            <a:extLst>
              <a:ext uri="{FF2B5EF4-FFF2-40B4-BE49-F238E27FC236}">
                <a16:creationId xmlns:a16="http://schemas.microsoft.com/office/drawing/2014/main" id="{F7031916-2A34-4128-A7BF-A6D8A1E85307}"/>
              </a:ext>
            </a:extLst>
          </p:cNvPr>
          <p:cNvPicPr>
            <a:picLocks noChangeAspect="1"/>
          </p:cNvPicPr>
          <p:nvPr/>
        </p:nvPicPr>
        <p:blipFill>
          <a:blip r:embed="rId4"/>
          <a:stretch>
            <a:fillRect/>
          </a:stretch>
        </p:blipFill>
        <p:spPr>
          <a:xfrm>
            <a:off x="4501958" y="2013466"/>
            <a:ext cx="2143355" cy="4306804"/>
          </a:xfrm>
          <a:prstGeom prst="rect">
            <a:avLst/>
          </a:prstGeom>
        </p:spPr>
      </p:pic>
      <p:sp>
        <p:nvSpPr>
          <p:cNvPr id="10" name="CuadroTexto 9">
            <a:extLst>
              <a:ext uri="{FF2B5EF4-FFF2-40B4-BE49-F238E27FC236}">
                <a16:creationId xmlns:a16="http://schemas.microsoft.com/office/drawing/2014/main" id="{FE85577F-D7C2-42A6-923D-68593AC49E1E}"/>
              </a:ext>
            </a:extLst>
          </p:cNvPr>
          <p:cNvSpPr txBox="1"/>
          <p:nvPr/>
        </p:nvSpPr>
        <p:spPr>
          <a:xfrm>
            <a:off x="7176120" y="1774135"/>
            <a:ext cx="3846886" cy="4247317"/>
          </a:xfrm>
          <a:prstGeom prst="rect">
            <a:avLst/>
          </a:prstGeom>
          <a:noFill/>
        </p:spPr>
        <p:txBody>
          <a:bodyPr wrap="square">
            <a:spAutoFit/>
          </a:bodyPr>
          <a:lstStyle/>
          <a:p>
            <a:pPr algn="just"/>
            <a:r>
              <a:rPr lang="es-ES" sz="1800" b="0" i="0" u="none" strike="noStrike" baseline="0" dirty="0">
                <a:latin typeface="ArialNarrow"/>
              </a:rPr>
              <a:t>El control estructural es importante en las manifestaciones superficiales de los recursos hídricos y su relación con las rocas, esto reflejada en sus características y calidad.</a:t>
            </a:r>
          </a:p>
          <a:p>
            <a:pPr algn="just"/>
            <a:endParaRPr lang="es-ES" dirty="0">
              <a:latin typeface="ArialNarrow"/>
            </a:endParaRPr>
          </a:p>
          <a:p>
            <a:pPr algn="just"/>
            <a:r>
              <a:rPr lang="es-ES" sz="1800" b="0" i="0" u="none" strike="noStrike" baseline="0" dirty="0">
                <a:latin typeface="ArialNarrow"/>
              </a:rPr>
              <a:t>Los sistemas estructurales predominantes están relacionados a la deflexión de Huancabamba y al sur de la cuenca presentan una dirección NE-SO, mientras que al sur existen sistemas estructurales N-S y E-O.</a:t>
            </a:r>
          </a:p>
          <a:p>
            <a:pPr algn="just"/>
            <a:endParaRPr lang="es-PE" dirty="0"/>
          </a:p>
        </p:txBody>
      </p:sp>
    </p:spTree>
    <p:extLst>
      <p:ext uri="{BB962C8B-B14F-4D97-AF65-F5344CB8AC3E}">
        <p14:creationId xmlns:p14="http://schemas.microsoft.com/office/powerpoint/2010/main" val="35273582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Marcador de contenido 4">
            <a:extLst>
              <a:ext uri="{FF2B5EF4-FFF2-40B4-BE49-F238E27FC236}">
                <a16:creationId xmlns:a16="http://schemas.microsoft.com/office/drawing/2014/main" id="{6FA0FBEC-7577-4BA5-A21B-4FD8AB1345CA}"/>
              </a:ext>
            </a:extLst>
          </p:cNvPr>
          <p:cNvGraphicFramePr>
            <a:graphicFrameLocks noGrp="1"/>
          </p:cNvGraphicFramePr>
          <p:nvPr>
            <p:ph idx="1"/>
          </p:nvPr>
        </p:nvGraphicFramePr>
        <p:xfrm>
          <a:off x="263352" y="1628800"/>
          <a:ext cx="3966221" cy="4124889"/>
        </p:xfrm>
        <a:graphic>
          <a:graphicData uri="http://schemas.openxmlformats.org/drawingml/2006/table">
            <a:tbl>
              <a:tblPr firstRow="1" firstCol="1" bandRow="1">
                <a:tableStyleId>{3C2FFA5D-87B4-456A-9821-1D502468CF0F}</a:tableStyleId>
              </a:tblPr>
              <a:tblGrid>
                <a:gridCol w="277971">
                  <a:extLst>
                    <a:ext uri="{9D8B030D-6E8A-4147-A177-3AD203B41FA5}">
                      <a16:colId xmlns:a16="http://schemas.microsoft.com/office/drawing/2014/main" val="4189970592"/>
                    </a:ext>
                  </a:extLst>
                </a:gridCol>
                <a:gridCol w="1045515">
                  <a:extLst>
                    <a:ext uri="{9D8B030D-6E8A-4147-A177-3AD203B41FA5}">
                      <a16:colId xmlns:a16="http://schemas.microsoft.com/office/drawing/2014/main" val="4203008351"/>
                    </a:ext>
                  </a:extLst>
                </a:gridCol>
                <a:gridCol w="1194874">
                  <a:extLst>
                    <a:ext uri="{9D8B030D-6E8A-4147-A177-3AD203B41FA5}">
                      <a16:colId xmlns:a16="http://schemas.microsoft.com/office/drawing/2014/main" val="2015117884"/>
                    </a:ext>
                  </a:extLst>
                </a:gridCol>
                <a:gridCol w="1447861">
                  <a:extLst>
                    <a:ext uri="{9D8B030D-6E8A-4147-A177-3AD203B41FA5}">
                      <a16:colId xmlns:a16="http://schemas.microsoft.com/office/drawing/2014/main" val="2940140391"/>
                    </a:ext>
                  </a:extLst>
                </a:gridCol>
              </a:tblGrid>
              <a:tr h="254428">
                <a:tc>
                  <a:txBody>
                    <a:bodyPr/>
                    <a:lstStyle/>
                    <a:p>
                      <a:pPr algn="ctr">
                        <a:lnSpc>
                          <a:spcPct val="115000"/>
                        </a:lnSpc>
                        <a:spcAft>
                          <a:spcPts val="800"/>
                        </a:spcAft>
                      </a:pPr>
                      <a:r>
                        <a:rPr lang="es-PE" sz="1100" dirty="0" err="1">
                          <a:effectLst/>
                        </a:rPr>
                        <a:t>N°</a:t>
                      </a:r>
                      <a:endParaRPr lang="es-PE"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tc>
                  <a:txBody>
                    <a:bodyPr/>
                    <a:lstStyle/>
                    <a:p>
                      <a:pPr algn="ctr">
                        <a:lnSpc>
                          <a:spcPct val="115000"/>
                        </a:lnSpc>
                        <a:spcAft>
                          <a:spcPts val="800"/>
                        </a:spcAft>
                      </a:pPr>
                      <a:r>
                        <a:rPr lang="es-PE" sz="1100" dirty="0">
                          <a:effectLst/>
                        </a:rPr>
                        <a:t>CÓDIGO</a:t>
                      </a:r>
                      <a:endParaRPr lang="es-PE"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tc>
                  <a:txBody>
                    <a:bodyPr/>
                    <a:lstStyle/>
                    <a:p>
                      <a:pPr algn="ctr">
                        <a:lnSpc>
                          <a:spcPct val="115000"/>
                        </a:lnSpc>
                        <a:spcAft>
                          <a:spcPts val="800"/>
                        </a:spcAft>
                      </a:pPr>
                      <a:r>
                        <a:rPr lang="es-PE" sz="1100" dirty="0">
                          <a:effectLst/>
                        </a:rPr>
                        <a:t>CAUCE</a:t>
                      </a:r>
                      <a:endParaRPr lang="es-PE"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tc>
                  <a:txBody>
                    <a:bodyPr/>
                    <a:lstStyle/>
                    <a:p>
                      <a:pPr algn="ctr">
                        <a:lnSpc>
                          <a:spcPct val="115000"/>
                        </a:lnSpc>
                        <a:spcAft>
                          <a:spcPts val="800"/>
                        </a:spcAft>
                      </a:pPr>
                      <a:r>
                        <a:rPr lang="es-PE" sz="1100" dirty="0">
                          <a:effectLst/>
                        </a:rPr>
                        <a:t>ESTACIÓN ANA</a:t>
                      </a:r>
                      <a:endParaRPr lang="es-PE"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extLst>
                  <a:ext uri="{0D108BD9-81ED-4DB2-BD59-A6C34878D82A}">
                    <a16:rowId xmlns:a16="http://schemas.microsoft.com/office/drawing/2014/main" val="2621032947"/>
                  </a:ext>
                </a:extLst>
              </a:tr>
              <a:tr h="254428">
                <a:tc>
                  <a:txBody>
                    <a:bodyPr/>
                    <a:lstStyle/>
                    <a:p>
                      <a:pPr>
                        <a:lnSpc>
                          <a:spcPct val="115000"/>
                        </a:lnSpc>
                        <a:spcAft>
                          <a:spcPts val="800"/>
                        </a:spcAft>
                      </a:pPr>
                      <a:r>
                        <a:rPr lang="es-PE" sz="1050">
                          <a:effectLst/>
                        </a:rPr>
                        <a:t>1</a:t>
                      </a:r>
                      <a:endParaRPr lang="es-PE" sz="12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tc>
                  <a:txBody>
                    <a:bodyPr/>
                    <a:lstStyle/>
                    <a:p>
                      <a:pPr>
                        <a:lnSpc>
                          <a:spcPct val="115000"/>
                        </a:lnSpc>
                        <a:spcAft>
                          <a:spcPts val="800"/>
                        </a:spcAft>
                      </a:pPr>
                      <a:r>
                        <a:rPr lang="es-PE" sz="1050">
                          <a:effectLst/>
                        </a:rPr>
                        <a:t>1394-19-SW-01</a:t>
                      </a:r>
                      <a:endParaRPr lang="es-PE" sz="12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tc>
                  <a:txBody>
                    <a:bodyPr/>
                    <a:lstStyle/>
                    <a:p>
                      <a:pPr>
                        <a:lnSpc>
                          <a:spcPct val="115000"/>
                        </a:lnSpc>
                        <a:spcAft>
                          <a:spcPts val="800"/>
                        </a:spcAft>
                      </a:pPr>
                      <a:r>
                        <a:rPr lang="es-PE" sz="1050" dirty="0">
                          <a:effectLst/>
                        </a:rPr>
                        <a:t>Río Tumbes</a:t>
                      </a:r>
                      <a:endParaRPr lang="es-PE"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tc>
                  <a:txBody>
                    <a:bodyPr/>
                    <a:lstStyle/>
                    <a:p>
                      <a:pPr>
                        <a:lnSpc>
                          <a:spcPct val="115000"/>
                        </a:lnSpc>
                        <a:spcAft>
                          <a:spcPts val="800"/>
                        </a:spcAft>
                      </a:pPr>
                      <a:r>
                        <a:rPr lang="es-PE" sz="1050" dirty="0">
                          <a:effectLst/>
                        </a:rPr>
                        <a:t>RTumb6</a:t>
                      </a:r>
                      <a:endParaRPr lang="es-PE"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extLst>
                  <a:ext uri="{0D108BD9-81ED-4DB2-BD59-A6C34878D82A}">
                    <a16:rowId xmlns:a16="http://schemas.microsoft.com/office/drawing/2014/main" val="3575763587"/>
                  </a:ext>
                </a:extLst>
              </a:tr>
              <a:tr h="254428">
                <a:tc>
                  <a:txBody>
                    <a:bodyPr/>
                    <a:lstStyle/>
                    <a:p>
                      <a:pPr>
                        <a:lnSpc>
                          <a:spcPct val="115000"/>
                        </a:lnSpc>
                        <a:spcAft>
                          <a:spcPts val="800"/>
                        </a:spcAft>
                      </a:pPr>
                      <a:r>
                        <a:rPr lang="es-PE" sz="1050">
                          <a:effectLst/>
                        </a:rPr>
                        <a:t>2</a:t>
                      </a:r>
                      <a:endParaRPr lang="es-PE" sz="12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tc>
                  <a:txBody>
                    <a:bodyPr/>
                    <a:lstStyle/>
                    <a:p>
                      <a:pPr>
                        <a:lnSpc>
                          <a:spcPct val="115000"/>
                        </a:lnSpc>
                        <a:spcAft>
                          <a:spcPts val="800"/>
                        </a:spcAft>
                      </a:pPr>
                      <a:r>
                        <a:rPr lang="es-PE" sz="1050">
                          <a:effectLst/>
                        </a:rPr>
                        <a:t>1394-19-SW-02</a:t>
                      </a:r>
                      <a:endParaRPr lang="es-PE" sz="12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tc>
                  <a:txBody>
                    <a:bodyPr/>
                    <a:lstStyle/>
                    <a:p>
                      <a:pPr>
                        <a:lnSpc>
                          <a:spcPct val="115000"/>
                        </a:lnSpc>
                        <a:spcAft>
                          <a:spcPts val="800"/>
                        </a:spcAft>
                      </a:pPr>
                      <a:r>
                        <a:rPr lang="es-PE" sz="1050" dirty="0">
                          <a:effectLst/>
                        </a:rPr>
                        <a:t>Río Tumbes</a:t>
                      </a:r>
                      <a:endParaRPr lang="es-PE"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tc>
                  <a:txBody>
                    <a:bodyPr/>
                    <a:lstStyle/>
                    <a:p>
                      <a:pPr>
                        <a:lnSpc>
                          <a:spcPct val="115000"/>
                        </a:lnSpc>
                        <a:spcAft>
                          <a:spcPts val="800"/>
                        </a:spcAft>
                      </a:pPr>
                      <a:r>
                        <a:rPr lang="es-PE" sz="1050">
                          <a:effectLst/>
                        </a:rPr>
                        <a:t>RTumb5</a:t>
                      </a:r>
                      <a:endParaRPr lang="es-PE" sz="12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extLst>
                  <a:ext uri="{0D108BD9-81ED-4DB2-BD59-A6C34878D82A}">
                    <a16:rowId xmlns:a16="http://schemas.microsoft.com/office/drawing/2014/main" val="2021196775"/>
                  </a:ext>
                </a:extLst>
              </a:tr>
              <a:tr h="254428">
                <a:tc>
                  <a:txBody>
                    <a:bodyPr/>
                    <a:lstStyle/>
                    <a:p>
                      <a:pPr>
                        <a:lnSpc>
                          <a:spcPct val="115000"/>
                        </a:lnSpc>
                        <a:spcAft>
                          <a:spcPts val="800"/>
                        </a:spcAft>
                      </a:pPr>
                      <a:r>
                        <a:rPr lang="es-PE" sz="1050">
                          <a:effectLst/>
                        </a:rPr>
                        <a:t>3</a:t>
                      </a:r>
                      <a:endParaRPr lang="es-PE" sz="12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tc>
                  <a:txBody>
                    <a:bodyPr/>
                    <a:lstStyle/>
                    <a:p>
                      <a:pPr>
                        <a:lnSpc>
                          <a:spcPct val="115000"/>
                        </a:lnSpc>
                        <a:spcAft>
                          <a:spcPts val="800"/>
                        </a:spcAft>
                      </a:pPr>
                      <a:r>
                        <a:rPr lang="es-PE" sz="1050">
                          <a:effectLst/>
                        </a:rPr>
                        <a:t>1394-19-SW-03</a:t>
                      </a:r>
                      <a:endParaRPr lang="es-PE" sz="12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tc>
                  <a:txBody>
                    <a:bodyPr/>
                    <a:lstStyle/>
                    <a:p>
                      <a:pPr>
                        <a:lnSpc>
                          <a:spcPct val="115000"/>
                        </a:lnSpc>
                        <a:spcAft>
                          <a:spcPts val="800"/>
                        </a:spcAft>
                      </a:pPr>
                      <a:r>
                        <a:rPr lang="es-PE" sz="1050" dirty="0">
                          <a:effectLst/>
                        </a:rPr>
                        <a:t>Quebrada Cabuyal</a:t>
                      </a:r>
                      <a:endParaRPr lang="es-PE"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tc>
                  <a:txBody>
                    <a:bodyPr/>
                    <a:lstStyle/>
                    <a:p>
                      <a:pPr>
                        <a:lnSpc>
                          <a:spcPct val="115000"/>
                        </a:lnSpc>
                        <a:spcAft>
                          <a:spcPts val="800"/>
                        </a:spcAft>
                      </a:pPr>
                      <a:r>
                        <a:rPr lang="es-PE" sz="1050" dirty="0">
                          <a:effectLst/>
                        </a:rPr>
                        <a:t>QCabu1</a:t>
                      </a:r>
                      <a:endParaRPr lang="es-PE"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extLst>
                  <a:ext uri="{0D108BD9-81ED-4DB2-BD59-A6C34878D82A}">
                    <a16:rowId xmlns:a16="http://schemas.microsoft.com/office/drawing/2014/main" val="445164989"/>
                  </a:ext>
                </a:extLst>
              </a:tr>
              <a:tr h="254428">
                <a:tc>
                  <a:txBody>
                    <a:bodyPr/>
                    <a:lstStyle/>
                    <a:p>
                      <a:pPr>
                        <a:lnSpc>
                          <a:spcPct val="115000"/>
                        </a:lnSpc>
                        <a:spcAft>
                          <a:spcPts val="800"/>
                        </a:spcAft>
                      </a:pPr>
                      <a:r>
                        <a:rPr lang="es-PE" sz="1050">
                          <a:effectLst/>
                        </a:rPr>
                        <a:t>4</a:t>
                      </a:r>
                      <a:endParaRPr lang="es-PE" sz="12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tc>
                  <a:txBody>
                    <a:bodyPr/>
                    <a:lstStyle/>
                    <a:p>
                      <a:pPr>
                        <a:lnSpc>
                          <a:spcPct val="115000"/>
                        </a:lnSpc>
                        <a:spcAft>
                          <a:spcPts val="800"/>
                        </a:spcAft>
                      </a:pPr>
                      <a:r>
                        <a:rPr lang="es-PE" sz="1050">
                          <a:effectLst/>
                        </a:rPr>
                        <a:t>1394-19-SW-04</a:t>
                      </a:r>
                      <a:endParaRPr lang="es-PE" sz="12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tc>
                  <a:txBody>
                    <a:bodyPr/>
                    <a:lstStyle/>
                    <a:p>
                      <a:pPr>
                        <a:lnSpc>
                          <a:spcPct val="115000"/>
                        </a:lnSpc>
                        <a:spcAft>
                          <a:spcPts val="800"/>
                        </a:spcAft>
                      </a:pPr>
                      <a:r>
                        <a:rPr lang="es-PE" sz="1050" dirty="0">
                          <a:effectLst/>
                        </a:rPr>
                        <a:t>Quebrada Cabuyal</a:t>
                      </a:r>
                      <a:endParaRPr lang="es-PE"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tc>
                  <a:txBody>
                    <a:bodyPr/>
                    <a:lstStyle/>
                    <a:p>
                      <a:pPr>
                        <a:lnSpc>
                          <a:spcPct val="115000"/>
                        </a:lnSpc>
                        <a:spcAft>
                          <a:spcPts val="800"/>
                        </a:spcAft>
                      </a:pPr>
                      <a:r>
                        <a:rPr lang="es-PE" sz="1050">
                          <a:effectLst/>
                        </a:rPr>
                        <a:t>-------</a:t>
                      </a:r>
                      <a:endParaRPr lang="es-PE" sz="12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extLst>
                  <a:ext uri="{0D108BD9-81ED-4DB2-BD59-A6C34878D82A}">
                    <a16:rowId xmlns:a16="http://schemas.microsoft.com/office/drawing/2014/main" val="1095933977"/>
                  </a:ext>
                </a:extLst>
              </a:tr>
              <a:tr h="254428">
                <a:tc>
                  <a:txBody>
                    <a:bodyPr/>
                    <a:lstStyle/>
                    <a:p>
                      <a:pPr>
                        <a:lnSpc>
                          <a:spcPct val="115000"/>
                        </a:lnSpc>
                        <a:spcAft>
                          <a:spcPts val="800"/>
                        </a:spcAft>
                      </a:pPr>
                      <a:r>
                        <a:rPr lang="es-PE" sz="1050">
                          <a:effectLst/>
                        </a:rPr>
                        <a:t>5</a:t>
                      </a:r>
                      <a:endParaRPr lang="es-PE" sz="12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tc>
                  <a:txBody>
                    <a:bodyPr/>
                    <a:lstStyle/>
                    <a:p>
                      <a:pPr>
                        <a:lnSpc>
                          <a:spcPct val="115000"/>
                        </a:lnSpc>
                        <a:spcAft>
                          <a:spcPts val="800"/>
                        </a:spcAft>
                      </a:pPr>
                      <a:r>
                        <a:rPr lang="es-PE" sz="1050">
                          <a:effectLst/>
                        </a:rPr>
                        <a:t>1394-19-SW-05</a:t>
                      </a:r>
                      <a:endParaRPr lang="es-PE" sz="12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tc>
                  <a:txBody>
                    <a:bodyPr/>
                    <a:lstStyle/>
                    <a:p>
                      <a:pPr>
                        <a:lnSpc>
                          <a:spcPct val="115000"/>
                        </a:lnSpc>
                        <a:spcAft>
                          <a:spcPts val="800"/>
                        </a:spcAft>
                      </a:pPr>
                      <a:r>
                        <a:rPr lang="es-PE" sz="1050" dirty="0">
                          <a:effectLst/>
                        </a:rPr>
                        <a:t>Río Tumbes</a:t>
                      </a:r>
                      <a:endParaRPr lang="es-PE"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tc>
                  <a:txBody>
                    <a:bodyPr/>
                    <a:lstStyle/>
                    <a:p>
                      <a:pPr>
                        <a:lnSpc>
                          <a:spcPct val="115000"/>
                        </a:lnSpc>
                        <a:spcAft>
                          <a:spcPts val="800"/>
                        </a:spcAft>
                      </a:pPr>
                      <a:r>
                        <a:rPr lang="es-PE" sz="1050">
                          <a:effectLst/>
                        </a:rPr>
                        <a:t>RTumb2</a:t>
                      </a:r>
                      <a:endParaRPr lang="es-PE" sz="12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extLst>
                  <a:ext uri="{0D108BD9-81ED-4DB2-BD59-A6C34878D82A}">
                    <a16:rowId xmlns:a16="http://schemas.microsoft.com/office/drawing/2014/main" val="2303884145"/>
                  </a:ext>
                </a:extLst>
              </a:tr>
              <a:tr h="254428">
                <a:tc>
                  <a:txBody>
                    <a:bodyPr/>
                    <a:lstStyle/>
                    <a:p>
                      <a:pPr>
                        <a:lnSpc>
                          <a:spcPct val="115000"/>
                        </a:lnSpc>
                        <a:spcAft>
                          <a:spcPts val="800"/>
                        </a:spcAft>
                      </a:pPr>
                      <a:r>
                        <a:rPr lang="es-PE" sz="1050">
                          <a:effectLst/>
                        </a:rPr>
                        <a:t>6</a:t>
                      </a:r>
                      <a:endParaRPr lang="es-PE" sz="12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tc>
                  <a:txBody>
                    <a:bodyPr/>
                    <a:lstStyle/>
                    <a:p>
                      <a:pPr>
                        <a:lnSpc>
                          <a:spcPct val="115000"/>
                        </a:lnSpc>
                        <a:spcAft>
                          <a:spcPts val="800"/>
                        </a:spcAft>
                      </a:pPr>
                      <a:r>
                        <a:rPr lang="es-PE" sz="1050">
                          <a:effectLst/>
                        </a:rPr>
                        <a:t>1394-19-SW-06</a:t>
                      </a:r>
                      <a:endParaRPr lang="es-PE" sz="12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tc>
                  <a:txBody>
                    <a:bodyPr/>
                    <a:lstStyle/>
                    <a:p>
                      <a:pPr>
                        <a:lnSpc>
                          <a:spcPct val="115000"/>
                        </a:lnSpc>
                        <a:spcAft>
                          <a:spcPts val="800"/>
                        </a:spcAft>
                      </a:pPr>
                      <a:r>
                        <a:rPr lang="es-PE" sz="1050" dirty="0">
                          <a:effectLst/>
                        </a:rPr>
                        <a:t>Río Tumbes</a:t>
                      </a:r>
                      <a:endParaRPr lang="es-PE"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tc>
                  <a:txBody>
                    <a:bodyPr/>
                    <a:lstStyle/>
                    <a:p>
                      <a:pPr>
                        <a:lnSpc>
                          <a:spcPct val="115000"/>
                        </a:lnSpc>
                        <a:spcAft>
                          <a:spcPts val="800"/>
                        </a:spcAft>
                      </a:pPr>
                      <a:r>
                        <a:rPr lang="es-PE" sz="1050">
                          <a:effectLst/>
                        </a:rPr>
                        <a:t>RTumb11</a:t>
                      </a:r>
                      <a:endParaRPr lang="es-PE" sz="12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extLst>
                  <a:ext uri="{0D108BD9-81ED-4DB2-BD59-A6C34878D82A}">
                    <a16:rowId xmlns:a16="http://schemas.microsoft.com/office/drawing/2014/main" val="2027864407"/>
                  </a:ext>
                </a:extLst>
              </a:tr>
              <a:tr h="254428">
                <a:tc>
                  <a:txBody>
                    <a:bodyPr/>
                    <a:lstStyle/>
                    <a:p>
                      <a:pPr>
                        <a:lnSpc>
                          <a:spcPct val="115000"/>
                        </a:lnSpc>
                        <a:spcAft>
                          <a:spcPts val="800"/>
                        </a:spcAft>
                      </a:pPr>
                      <a:r>
                        <a:rPr lang="es-PE" sz="1050">
                          <a:effectLst/>
                        </a:rPr>
                        <a:t>7</a:t>
                      </a:r>
                      <a:endParaRPr lang="es-PE" sz="12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tc>
                  <a:txBody>
                    <a:bodyPr/>
                    <a:lstStyle/>
                    <a:p>
                      <a:pPr>
                        <a:lnSpc>
                          <a:spcPct val="115000"/>
                        </a:lnSpc>
                        <a:spcAft>
                          <a:spcPts val="800"/>
                        </a:spcAft>
                      </a:pPr>
                      <a:r>
                        <a:rPr lang="es-PE" sz="1050">
                          <a:effectLst/>
                        </a:rPr>
                        <a:t>1394-19-SW-08</a:t>
                      </a:r>
                      <a:endParaRPr lang="es-PE" sz="12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tc>
                  <a:txBody>
                    <a:bodyPr/>
                    <a:lstStyle/>
                    <a:p>
                      <a:pPr>
                        <a:lnSpc>
                          <a:spcPct val="115000"/>
                        </a:lnSpc>
                        <a:spcAft>
                          <a:spcPts val="800"/>
                        </a:spcAft>
                      </a:pPr>
                      <a:r>
                        <a:rPr lang="es-PE" sz="1050" dirty="0">
                          <a:effectLst/>
                        </a:rPr>
                        <a:t>Río Puyango - Tumbes</a:t>
                      </a:r>
                      <a:endParaRPr lang="es-PE"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tc>
                  <a:txBody>
                    <a:bodyPr/>
                    <a:lstStyle/>
                    <a:p>
                      <a:pPr>
                        <a:lnSpc>
                          <a:spcPct val="115000"/>
                        </a:lnSpc>
                        <a:spcAft>
                          <a:spcPts val="800"/>
                        </a:spcAft>
                      </a:pPr>
                      <a:r>
                        <a:rPr lang="es-PE" sz="1050">
                          <a:effectLst/>
                        </a:rPr>
                        <a:t>RPuya2</a:t>
                      </a:r>
                      <a:endParaRPr lang="es-PE" sz="12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extLst>
                  <a:ext uri="{0D108BD9-81ED-4DB2-BD59-A6C34878D82A}">
                    <a16:rowId xmlns:a16="http://schemas.microsoft.com/office/drawing/2014/main" val="555826988"/>
                  </a:ext>
                </a:extLst>
              </a:tr>
              <a:tr h="254428">
                <a:tc>
                  <a:txBody>
                    <a:bodyPr/>
                    <a:lstStyle/>
                    <a:p>
                      <a:pPr>
                        <a:lnSpc>
                          <a:spcPct val="115000"/>
                        </a:lnSpc>
                        <a:spcAft>
                          <a:spcPts val="800"/>
                        </a:spcAft>
                      </a:pPr>
                      <a:r>
                        <a:rPr lang="es-PE" sz="1050">
                          <a:effectLst/>
                        </a:rPr>
                        <a:t>8</a:t>
                      </a:r>
                      <a:endParaRPr lang="es-PE" sz="12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tc>
                  <a:txBody>
                    <a:bodyPr/>
                    <a:lstStyle/>
                    <a:p>
                      <a:pPr>
                        <a:lnSpc>
                          <a:spcPct val="115000"/>
                        </a:lnSpc>
                        <a:spcAft>
                          <a:spcPts val="800"/>
                        </a:spcAft>
                      </a:pPr>
                      <a:r>
                        <a:rPr lang="es-PE" sz="1050">
                          <a:effectLst/>
                        </a:rPr>
                        <a:t>1394-19-SW-09</a:t>
                      </a:r>
                      <a:endParaRPr lang="es-PE" sz="12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tc>
                  <a:txBody>
                    <a:bodyPr/>
                    <a:lstStyle/>
                    <a:p>
                      <a:pPr>
                        <a:lnSpc>
                          <a:spcPct val="115000"/>
                        </a:lnSpc>
                        <a:spcAft>
                          <a:spcPts val="800"/>
                        </a:spcAft>
                      </a:pPr>
                      <a:r>
                        <a:rPr lang="es-PE" sz="1050" dirty="0">
                          <a:effectLst/>
                        </a:rPr>
                        <a:t>Quebrada Cazaderos</a:t>
                      </a:r>
                      <a:endParaRPr lang="es-PE"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tc>
                  <a:txBody>
                    <a:bodyPr/>
                    <a:lstStyle/>
                    <a:p>
                      <a:pPr>
                        <a:lnSpc>
                          <a:spcPct val="115000"/>
                        </a:lnSpc>
                        <a:spcAft>
                          <a:spcPts val="800"/>
                        </a:spcAft>
                      </a:pPr>
                      <a:r>
                        <a:rPr lang="es-PE" sz="1050">
                          <a:effectLst/>
                        </a:rPr>
                        <a:t>QCaza1</a:t>
                      </a:r>
                      <a:endParaRPr lang="es-PE" sz="12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extLst>
                  <a:ext uri="{0D108BD9-81ED-4DB2-BD59-A6C34878D82A}">
                    <a16:rowId xmlns:a16="http://schemas.microsoft.com/office/drawing/2014/main" val="31767644"/>
                  </a:ext>
                </a:extLst>
              </a:tr>
              <a:tr h="254428">
                <a:tc>
                  <a:txBody>
                    <a:bodyPr/>
                    <a:lstStyle/>
                    <a:p>
                      <a:pPr>
                        <a:lnSpc>
                          <a:spcPct val="115000"/>
                        </a:lnSpc>
                        <a:spcAft>
                          <a:spcPts val="800"/>
                        </a:spcAft>
                      </a:pPr>
                      <a:r>
                        <a:rPr lang="es-PE" sz="1050">
                          <a:effectLst/>
                        </a:rPr>
                        <a:t>9</a:t>
                      </a:r>
                      <a:endParaRPr lang="es-PE" sz="12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tc>
                  <a:txBody>
                    <a:bodyPr/>
                    <a:lstStyle/>
                    <a:p>
                      <a:pPr>
                        <a:lnSpc>
                          <a:spcPct val="115000"/>
                        </a:lnSpc>
                        <a:spcAft>
                          <a:spcPts val="800"/>
                        </a:spcAft>
                      </a:pPr>
                      <a:r>
                        <a:rPr lang="es-PE" sz="1050">
                          <a:effectLst/>
                        </a:rPr>
                        <a:t>1394-19-SW-10</a:t>
                      </a:r>
                      <a:endParaRPr lang="es-PE" sz="12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tc>
                  <a:txBody>
                    <a:bodyPr/>
                    <a:lstStyle/>
                    <a:p>
                      <a:pPr>
                        <a:lnSpc>
                          <a:spcPct val="115000"/>
                        </a:lnSpc>
                        <a:spcAft>
                          <a:spcPts val="800"/>
                        </a:spcAft>
                      </a:pPr>
                      <a:r>
                        <a:rPr lang="es-PE" sz="1050" dirty="0">
                          <a:effectLst/>
                        </a:rPr>
                        <a:t>Río Tumbes</a:t>
                      </a:r>
                      <a:endParaRPr lang="es-PE"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tc>
                  <a:txBody>
                    <a:bodyPr/>
                    <a:lstStyle/>
                    <a:p>
                      <a:pPr>
                        <a:lnSpc>
                          <a:spcPct val="115000"/>
                        </a:lnSpc>
                        <a:spcAft>
                          <a:spcPts val="800"/>
                        </a:spcAft>
                      </a:pPr>
                      <a:r>
                        <a:rPr lang="es-PE" sz="1050">
                          <a:effectLst/>
                        </a:rPr>
                        <a:t>RTumb1</a:t>
                      </a:r>
                      <a:endParaRPr lang="es-PE" sz="12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extLst>
                  <a:ext uri="{0D108BD9-81ED-4DB2-BD59-A6C34878D82A}">
                    <a16:rowId xmlns:a16="http://schemas.microsoft.com/office/drawing/2014/main" val="1986001183"/>
                  </a:ext>
                </a:extLst>
              </a:tr>
              <a:tr h="254428">
                <a:tc>
                  <a:txBody>
                    <a:bodyPr/>
                    <a:lstStyle/>
                    <a:p>
                      <a:pPr>
                        <a:lnSpc>
                          <a:spcPct val="115000"/>
                        </a:lnSpc>
                        <a:spcAft>
                          <a:spcPts val="800"/>
                        </a:spcAft>
                      </a:pPr>
                      <a:r>
                        <a:rPr lang="es-PE" sz="1050">
                          <a:effectLst/>
                        </a:rPr>
                        <a:t>10</a:t>
                      </a:r>
                      <a:endParaRPr lang="es-PE" sz="12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tc>
                  <a:txBody>
                    <a:bodyPr/>
                    <a:lstStyle/>
                    <a:p>
                      <a:pPr>
                        <a:lnSpc>
                          <a:spcPct val="115000"/>
                        </a:lnSpc>
                        <a:spcAft>
                          <a:spcPts val="800"/>
                        </a:spcAft>
                      </a:pPr>
                      <a:r>
                        <a:rPr lang="es-PE" sz="1050">
                          <a:effectLst/>
                        </a:rPr>
                        <a:t>1394-19-SW-14</a:t>
                      </a:r>
                      <a:endParaRPr lang="es-PE" sz="12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tc>
                  <a:txBody>
                    <a:bodyPr/>
                    <a:lstStyle/>
                    <a:p>
                      <a:pPr>
                        <a:lnSpc>
                          <a:spcPct val="115000"/>
                        </a:lnSpc>
                        <a:spcAft>
                          <a:spcPts val="800"/>
                        </a:spcAft>
                      </a:pPr>
                      <a:r>
                        <a:rPr lang="es-PE" sz="1050" dirty="0">
                          <a:effectLst/>
                        </a:rPr>
                        <a:t>Río Tumbes</a:t>
                      </a:r>
                      <a:endParaRPr lang="es-PE"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tc>
                  <a:txBody>
                    <a:bodyPr/>
                    <a:lstStyle/>
                    <a:p>
                      <a:pPr>
                        <a:lnSpc>
                          <a:spcPct val="115000"/>
                        </a:lnSpc>
                        <a:spcAft>
                          <a:spcPts val="800"/>
                        </a:spcAft>
                      </a:pPr>
                      <a:r>
                        <a:rPr lang="es-PE" sz="1050">
                          <a:effectLst/>
                        </a:rPr>
                        <a:t>RTumb3</a:t>
                      </a:r>
                      <a:endParaRPr lang="es-PE" sz="12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extLst>
                  <a:ext uri="{0D108BD9-81ED-4DB2-BD59-A6C34878D82A}">
                    <a16:rowId xmlns:a16="http://schemas.microsoft.com/office/drawing/2014/main" val="1159180694"/>
                  </a:ext>
                </a:extLst>
              </a:tr>
              <a:tr h="254428">
                <a:tc>
                  <a:txBody>
                    <a:bodyPr/>
                    <a:lstStyle/>
                    <a:p>
                      <a:pPr>
                        <a:lnSpc>
                          <a:spcPct val="115000"/>
                        </a:lnSpc>
                        <a:spcAft>
                          <a:spcPts val="800"/>
                        </a:spcAft>
                      </a:pPr>
                      <a:r>
                        <a:rPr lang="es-PE" sz="1050">
                          <a:effectLst/>
                        </a:rPr>
                        <a:t>11</a:t>
                      </a:r>
                      <a:endParaRPr lang="es-PE" sz="12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tc>
                  <a:txBody>
                    <a:bodyPr/>
                    <a:lstStyle/>
                    <a:p>
                      <a:pPr>
                        <a:lnSpc>
                          <a:spcPct val="115000"/>
                        </a:lnSpc>
                        <a:spcAft>
                          <a:spcPts val="800"/>
                        </a:spcAft>
                      </a:pPr>
                      <a:r>
                        <a:rPr lang="es-PE" sz="1050">
                          <a:effectLst/>
                        </a:rPr>
                        <a:t>1394-19-SW-15</a:t>
                      </a:r>
                      <a:endParaRPr lang="es-PE" sz="12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tc>
                  <a:txBody>
                    <a:bodyPr/>
                    <a:lstStyle/>
                    <a:p>
                      <a:pPr>
                        <a:lnSpc>
                          <a:spcPct val="115000"/>
                        </a:lnSpc>
                        <a:spcAft>
                          <a:spcPts val="800"/>
                        </a:spcAft>
                      </a:pPr>
                      <a:r>
                        <a:rPr lang="es-PE" sz="1050" dirty="0">
                          <a:effectLst/>
                        </a:rPr>
                        <a:t>Río Tumbes</a:t>
                      </a:r>
                      <a:endParaRPr lang="es-PE"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tc>
                  <a:txBody>
                    <a:bodyPr/>
                    <a:lstStyle/>
                    <a:p>
                      <a:pPr>
                        <a:lnSpc>
                          <a:spcPct val="115000"/>
                        </a:lnSpc>
                        <a:spcAft>
                          <a:spcPts val="800"/>
                        </a:spcAft>
                      </a:pPr>
                      <a:r>
                        <a:rPr lang="es-PE" sz="1050">
                          <a:effectLst/>
                        </a:rPr>
                        <a:t>RTumb4</a:t>
                      </a:r>
                      <a:endParaRPr lang="es-PE" sz="12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extLst>
                  <a:ext uri="{0D108BD9-81ED-4DB2-BD59-A6C34878D82A}">
                    <a16:rowId xmlns:a16="http://schemas.microsoft.com/office/drawing/2014/main" val="3422721449"/>
                  </a:ext>
                </a:extLst>
              </a:tr>
              <a:tr h="254428">
                <a:tc>
                  <a:txBody>
                    <a:bodyPr/>
                    <a:lstStyle/>
                    <a:p>
                      <a:pPr>
                        <a:lnSpc>
                          <a:spcPct val="115000"/>
                        </a:lnSpc>
                        <a:spcAft>
                          <a:spcPts val="800"/>
                        </a:spcAft>
                      </a:pPr>
                      <a:r>
                        <a:rPr lang="es-PE" sz="1050">
                          <a:effectLst/>
                        </a:rPr>
                        <a:t>12</a:t>
                      </a:r>
                      <a:endParaRPr lang="es-PE" sz="12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tc>
                  <a:txBody>
                    <a:bodyPr/>
                    <a:lstStyle/>
                    <a:p>
                      <a:pPr>
                        <a:lnSpc>
                          <a:spcPct val="115000"/>
                        </a:lnSpc>
                        <a:spcAft>
                          <a:spcPts val="800"/>
                        </a:spcAft>
                      </a:pPr>
                      <a:r>
                        <a:rPr lang="es-PE" sz="1050">
                          <a:effectLst/>
                        </a:rPr>
                        <a:t>1394-19-SW-16</a:t>
                      </a:r>
                      <a:endParaRPr lang="es-PE" sz="12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tc>
                  <a:txBody>
                    <a:bodyPr/>
                    <a:lstStyle/>
                    <a:p>
                      <a:pPr>
                        <a:lnSpc>
                          <a:spcPct val="115000"/>
                        </a:lnSpc>
                        <a:spcAft>
                          <a:spcPts val="800"/>
                        </a:spcAft>
                      </a:pPr>
                      <a:r>
                        <a:rPr lang="es-PE" sz="1050" dirty="0">
                          <a:effectLst/>
                        </a:rPr>
                        <a:t>Río Puyango - Tumbes</a:t>
                      </a:r>
                      <a:endParaRPr lang="es-PE"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tc>
                  <a:txBody>
                    <a:bodyPr/>
                    <a:lstStyle/>
                    <a:p>
                      <a:pPr>
                        <a:lnSpc>
                          <a:spcPct val="115000"/>
                        </a:lnSpc>
                        <a:spcAft>
                          <a:spcPts val="800"/>
                        </a:spcAft>
                      </a:pPr>
                      <a:r>
                        <a:rPr lang="es-PE" sz="1050">
                          <a:effectLst/>
                        </a:rPr>
                        <a:t>RPuya1</a:t>
                      </a:r>
                      <a:endParaRPr lang="es-PE" sz="12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extLst>
                  <a:ext uri="{0D108BD9-81ED-4DB2-BD59-A6C34878D82A}">
                    <a16:rowId xmlns:a16="http://schemas.microsoft.com/office/drawing/2014/main" val="2793478318"/>
                  </a:ext>
                </a:extLst>
              </a:tr>
              <a:tr h="254428">
                <a:tc>
                  <a:txBody>
                    <a:bodyPr/>
                    <a:lstStyle/>
                    <a:p>
                      <a:pPr>
                        <a:lnSpc>
                          <a:spcPct val="115000"/>
                        </a:lnSpc>
                        <a:spcAft>
                          <a:spcPts val="800"/>
                        </a:spcAft>
                      </a:pPr>
                      <a:r>
                        <a:rPr lang="es-PE" sz="1050">
                          <a:effectLst/>
                        </a:rPr>
                        <a:t>13</a:t>
                      </a:r>
                      <a:endParaRPr lang="es-PE" sz="12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tc>
                  <a:txBody>
                    <a:bodyPr/>
                    <a:lstStyle/>
                    <a:p>
                      <a:pPr>
                        <a:lnSpc>
                          <a:spcPct val="115000"/>
                        </a:lnSpc>
                        <a:spcAft>
                          <a:spcPts val="800"/>
                        </a:spcAft>
                      </a:pPr>
                      <a:r>
                        <a:rPr lang="es-PE" sz="1050">
                          <a:effectLst/>
                        </a:rPr>
                        <a:t>1394-19-SW-18</a:t>
                      </a:r>
                      <a:endParaRPr lang="es-PE" sz="12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tc>
                  <a:txBody>
                    <a:bodyPr/>
                    <a:lstStyle/>
                    <a:p>
                      <a:pPr>
                        <a:lnSpc>
                          <a:spcPct val="115000"/>
                        </a:lnSpc>
                        <a:spcAft>
                          <a:spcPts val="800"/>
                        </a:spcAft>
                      </a:pPr>
                      <a:r>
                        <a:rPr lang="es-PE" sz="1050" dirty="0">
                          <a:effectLst/>
                        </a:rPr>
                        <a:t>Río Tumbes</a:t>
                      </a:r>
                      <a:endParaRPr lang="es-PE"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tc>
                  <a:txBody>
                    <a:bodyPr/>
                    <a:lstStyle/>
                    <a:p>
                      <a:pPr>
                        <a:lnSpc>
                          <a:spcPct val="115000"/>
                        </a:lnSpc>
                        <a:spcAft>
                          <a:spcPts val="800"/>
                        </a:spcAft>
                      </a:pPr>
                      <a:r>
                        <a:rPr lang="es-PE" sz="1050">
                          <a:effectLst/>
                        </a:rPr>
                        <a:t>RTumb7</a:t>
                      </a:r>
                      <a:endParaRPr lang="es-PE" sz="12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extLst>
                  <a:ext uri="{0D108BD9-81ED-4DB2-BD59-A6C34878D82A}">
                    <a16:rowId xmlns:a16="http://schemas.microsoft.com/office/drawing/2014/main" val="1744242459"/>
                  </a:ext>
                </a:extLst>
              </a:tr>
              <a:tr h="254428">
                <a:tc>
                  <a:txBody>
                    <a:bodyPr/>
                    <a:lstStyle/>
                    <a:p>
                      <a:pPr>
                        <a:lnSpc>
                          <a:spcPct val="115000"/>
                        </a:lnSpc>
                        <a:spcAft>
                          <a:spcPts val="800"/>
                        </a:spcAft>
                      </a:pPr>
                      <a:r>
                        <a:rPr lang="es-PE" sz="1050">
                          <a:effectLst/>
                        </a:rPr>
                        <a:t>14</a:t>
                      </a:r>
                      <a:endParaRPr lang="es-PE" sz="12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tc>
                  <a:txBody>
                    <a:bodyPr/>
                    <a:lstStyle/>
                    <a:p>
                      <a:pPr>
                        <a:lnSpc>
                          <a:spcPct val="115000"/>
                        </a:lnSpc>
                        <a:spcAft>
                          <a:spcPts val="800"/>
                        </a:spcAft>
                      </a:pPr>
                      <a:r>
                        <a:rPr lang="es-PE" sz="1050">
                          <a:effectLst/>
                        </a:rPr>
                        <a:t>1394-19-SW-19</a:t>
                      </a:r>
                      <a:endParaRPr lang="es-PE" sz="12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tc>
                  <a:txBody>
                    <a:bodyPr/>
                    <a:lstStyle/>
                    <a:p>
                      <a:pPr>
                        <a:lnSpc>
                          <a:spcPct val="115000"/>
                        </a:lnSpc>
                        <a:spcAft>
                          <a:spcPts val="800"/>
                        </a:spcAft>
                      </a:pPr>
                      <a:r>
                        <a:rPr lang="es-PE" sz="1050" dirty="0">
                          <a:effectLst/>
                        </a:rPr>
                        <a:t>Río Tumbes</a:t>
                      </a:r>
                      <a:endParaRPr lang="es-PE"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tc>
                  <a:txBody>
                    <a:bodyPr/>
                    <a:lstStyle/>
                    <a:p>
                      <a:pPr>
                        <a:lnSpc>
                          <a:spcPct val="115000"/>
                        </a:lnSpc>
                        <a:spcAft>
                          <a:spcPts val="800"/>
                        </a:spcAft>
                      </a:pPr>
                      <a:r>
                        <a:rPr lang="es-PE" sz="1050" dirty="0">
                          <a:effectLst/>
                        </a:rPr>
                        <a:t>RTumb8</a:t>
                      </a:r>
                      <a:endParaRPr lang="es-PE"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extLst>
                  <a:ext uri="{0D108BD9-81ED-4DB2-BD59-A6C34878D82A}">
                    <a16:rowId xmlns:a16="http://schemas.microsoft.com/office/drawing/2014/main" val="355489866"/>
                  </a:ext>
                </a:extLst>
              </a:tr>
            </a:tbl>
          </a:graphicData>
        </a:graphic>
      </p:graphicFrame>
      <p:sp>
        <p:nvSpPr>
          <p:cNvPr id="6" name="1 Título">
            <a:extLst>
              <a:ext uri="{FF2B5EF4-FFF2-40B4-BE49-F238E27FC236}">
                <a16:creationId xmlns:a16="http://schemas.microsoft.com/office/drawing/2014/main" id="{70FB1F6D-8212-4649-B49C-36C840A827E4}"/>
              </a:ext>
            </a:extLst>
          </p:cNvPr>
          <p:cNvSpPr txBox="1">
            <a:spLocks/>
          </p:cNvSpPr>
          <p:nvPr/>
        </p:nvSpPr>
        <p:spPr>
          <a:xfrm>
            <a:off x="109505" y="1006950"/>
            <a:ext cx="4536503" cy="369332"/>
          </a:xfrm>
          <a:prstGeom prst="rect">
            <a:avLst/>
          </a:prstGeom>
          <a:solidFill>
            <a:schemeClr val="tx2"/>
          </a:solidFill>
        </p:spPr>
        <p:txBody>
          <a:bodyPr wrap="square" rtlCol="0">
            <a:spAutoFit/>
          </a:bodyPr>
          <a:lstStyle>
            <a:defPPr>
              <a:defRPr lang="es-PE"/>
            </a:defPPr>
            <a:lvl1pPr algn="ctr">
              <a:defRPr sz="2000" b="1">
                <a:solidFill>
                  <a:schemeClr val="bg1"/>
                </a:solidFill>
                <a:latin typeface="+mj-lt"/>
                <a:cs typeface="Arial" panose="020B0604020202020204" pitchFamily="34" charset="0"/>
              </a:defRPr>
            </a:lvl1pPr>
          </a:lstStyle>
          <a:p>
            <a:r>
              <a:rPr lang="es-PE" sz="1800" dirty="0">
                <a:ln w="0"/>
                <a:effectLst>
                  <a:outerShdw blurRad="38100" dist="19050" dir="2700000" algn="tl" rotWithShape="0">
                    <a:schemeClr val="dk1">
                      <a:alpha val="40000"/>
                    </a:schemeClr>
                  </a:outerShdw>
                </a:effectLst>
                <a:latin typeface="Arial Black" panose="020B0A04020102020204" pitchFamily="34" charset="0"/>
                <a:ea typeface="Calibri" panose="020F0502020204030204" pitchFamily="34" charset="0"/>
                <a:cs typeface="Arial" panose="020B0604020202020204" pitchFamily="34" charset="0"/>
              </a:rPr>
              <a:t>Red de Muestreo</a:t>
            </a:r>
            <a:endParaRPr lang="es-PE" dirty="0"/>
          </a:p>
        </p:txBody>
      </p:sp>
      <p:pic>
        <p:nvPicPr>
          <p:cNvPr id="8" name="Imagen 7">
            <a:extLst>
              <a:ext uri="{FF2B5EF4-FFF2-40B4-BE49-F238E27FC236}">
                <a16:creationId xmlns:a16="http://schemas.microsoft.com/office/drawing/2014/main" id="{34A111F1-DBAC-4C10-8109-283E370D5FE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46008" y="787856"/>
            <a:ext cx="7466115" cy="5282288"/>
          </a:xfrm>
          <a:prstGeom prst="rect">
            <a:avLst/>
          </a:prstGeom>
        </p:spPr>
      </p:pic>
      <p:sp>
        <p:nvSpPr>
          <p:cNvPr id="9" name="Rectángulo 8">
            <a:extLst>
              <a:ext uri="{FF2B5EF4-FFF2-40B4-BE49-F238E27FC236}">
                <a16:creationId xmlns:a16="http://schemas.microsoft.com/office/drawing/2014/main" id="{04946B99-EAB2-4269-A646-7ECBE811392A}"/>
              </a:ext>
            </a:extLst>
          </p:cNvPr>
          <p:cNvSpPr/>
          <p:nvPr/>
        </p:nvSpPr>
        <p:spPr>
          <a:xfrm>
            <a:off x="191344" y="2636912"/>
            <a:ext cx="4038229" cy="288032"/>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PE"/>
          </a:p>
        </p:txBody>
      </p:sp>
      <p:pic>
        <p:nvPicPr>
          <p:cNvPr id="7" name="3 Imagen">
            <a:extLst>
              <a:ext uri="{FF2B5EF4-FFF2-40B4-BE49-F238E27FC236}">
                <a16:creationId xmlns:a16="http://schemas.microsoft.com/office/drawing/2014/main" id="{D024DCFA-BE62-4FCF-B7EC-93C0BC59293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454" y="98061"/>
            <a:ext cx="2137650" cy="454230"/>
          </a:xfrm>
          <a:prstGeom prst="rect">
            <a:avLst/>
          </a:prstGeom>
        </p:spPr>
      </p:pic>
    </p:spTree>
    <p:extLst>
      <p:ext uri="{BB962C8B-B14F-4D97-AF65-F5344CB8AC3E}">
        <p14:creationId xmlns:p14="http://schemas.microsoft.com/office/powerpoint/2010/main" val="39587727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B44088EE-DA23-40F2-A6FC-2864DE6DE51A}"/>
              </a:ext>
            </a:extLst>
          </p:cNvPr>
          <p:cNvSpPr/>
          <p:nvPr/>
        </p:nvSpPr>
        <p:spPr>
          <a:xfrm>
            <a:off x="2894294" y="211669"/>
            <a:ext cx="6717150" cy="400110"/>
          </a:xfrm>
          <a:prstGeom prst="rect">
            <a:avLst/>
          </a:prstGeom>
          <a:solidFill>
            <a:schemeClr val="tx2"/>
          </a:solidFill>
        </p:spPr>
        <p:txBody>
          <a:bodyPr wrap="square" rtlCol="0">
            <a:spAutoFit/>
          </a:bodyPr>
          <a:lstStyle/>
          <a:p>
            <a:pPr algn="ctr"/>
            <a:r>
              <a:rPr lang="es-PE" sz="2000" b="1" dirty="0">
                <a:solidFill>
                  <a:schemeClr val="bg1"/>
                </a:solidFill>
                <a:latin typeface="+mj-lt"/>
                <a:cs typeface="Arial" panose="020B0604020202020204" pitchFamily="34" charset="0"/>
              </a:rPr>
              <a:t>ESTUDIOS GEOAMBIENTALES</a:t>
            </a:r>
          </a:p>
        </p:txBody>
      </p:sp>
      <p:sp>
        <p:nvSpPr>
          <p:cNvPr id="14" name="Flecha: a la derecha 13">
            <a:extLst>
              <a:ext uri="{FF2B5EF4-FFF2-40B4-BE49-F238E27FC236}">
                <a16:creationId xmlns:a16="http://schemas.microsoft.com/office/drawing/2014/main" id="{6D379D94-E917-4F7F-A618-6941EA3BEB2E}"/>
              </a:ext>
            </a:extLst>
          </p:cNvPr>
          <p:cNvSpPr/>
          <p:nvPr/>
        </p:nvSpPr>
        <p:spPr>
          <a:xfrm>
            <a:off x="5023880" y="2007327"/>
            <a:ext cx="2512279" cy="1800200"/>
          </a:xfrm>
          <a:prstGeom prst="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s-PE"/>
          </a:p>
        </p:txBody>
      </p:sp>
      <p:sp>
        <p:nvSpPr>
          <p:cNvPr id="10" name="8 Rectángulo redondeado">
            <a:extLst>
              <a:ext uri="{FF2B5EF4-FFF2-40B4-BE49-F238E27FC236}">
                <a16:creationId xmlns:a16="http://schemas.microsoft.com/office/drawing/2014/main" id="{75068996-4187-49F6-96D1-799B8F514C6B}"/>
              </a:ext>
            </a:extLst>
          </p:cNvPr>
          <p:cNvSpPr/>
          <p:nvPr/>
        </p:nvSpPr>
        <p:spPr>
          <a:xfrm>
            <a:off x="1310117" y="2060848"/>
            <a:ext cx="3168353" cy="1834727"/>
          </a:xfrm>
          <a:prstGeom prst="round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PE" b="1" dirty="0">
                <a:ln w="12700">
                  <a:noFill/>
                </a:ln>
                <a:solidFill>
                  <a:sysClr val="windowText" lastClr="000000"/>
                </a:solidFill>
              </a:rPr>
              <a:t>Aspectos geológicos (rocas, zonas alteradas, aguas superficiales y subterráneas, sedimentos, peligros geológicos, etc.)</a:t>
            </a:r>
          </a:p>
        </p:txBody>
      </p:sp>
      <p:pic>
        <p:nvPicPr>
          <p:cNvPr id="16" name="Imagen 15">
            <a:extLst>
              <a:ext uri="{FF2B5EF4-FFF2-40B4-BE49-F238E27FC236}">
                <a16:creationId xmlns:a16="http://schemas.microsoft.com/office/drawing/2014/main" id="{5E51EEA7-E8A7-49B9-8B1B-7D11CD04321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887432" y="4611469"/>
            <a:ext cx="2995373" cy="2246530"/>
          </a:xfrm>
          <a:prstGeom prst="rect">
            <a:avLst/>
          </a:prstGeom>
        </p:spPr>
      </p:pic>
      <p:pic>
        <p:nvPicPr>
          <p:cNvPr id="3" name="Imagen 2">
            <a:extLst>
              <a:ext uri="{FF2B5EF4-FFF2-40B4-BE49-F238E27FC236}">
                <a16:creationId xmlns:a16="http://schemas.microsoft.com/office/drawing/2014/main" id="{2F3E8822-A38C-4584-9830-668311A463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4611469"/>
            <a:ext cx="10498456" cy="2261111"/>
          </a:xfrm>
          <a:prstGeom prst="rect">
            <a:avLst/>
          </a:prstGeom>
        </p:spPr>
      </p:pic>
      <p:graphicFrame>
        <p:nvGraphicFramePr>
          <p:cNvPr id="6" name="Diagrama 5">
            <a:extLst>
              <a:ext uri="{FF2B5EF4-FFF2-40B4-BE49-F238E27FC236}">
                <a16:creationId xmlns:a16="http://schemas.microsoft.com/office/drawing/2014/main" id="{236332A5-7FF2-4BD5-B8B5-E16EC0846C2A}"/>
              </a:ext>
            </a:extLst>
          </p:cNvPr>
          <p:cNvGraphicFramePr/>
          <p:nvPr>
            <p:extLst>
              <p:ext uri="{D42A27DB-BD31-4B8C-83A1-F6EECF244321}">
                <p14:modId xmlns:p14="http://schemas.microsoft.com/office/powerpoint/2010/main" val="1375904292"/>
              </p:ext>
            </p:extLst>
          </p:nvPr>
        </p:nvGraphicFramePr>
        <p:xfrm>
          <a:off x="479377" y="969547"/>
          <a:ext cx="4752528" cy="58724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7" name="Diagrama 6">
            <a:extLst>
              <a:ext uri="{FF2B5EF4-FFF2-40B4-BE49-F238E27FC236}">
                <a16:creationId xmlns:a16="http://schemas.microsoft.com/office/drawing/2014/main" id="{2164D8FB-12CE-4BD4-A1D5-97579AE44C19}"/>
              </a:ext>
            </a:extLst>
          </p:cNvPr>
          <p:cNvGraphicFramePr/>
          <p:nvPr>
            <p:extLst>
              <p:ext uri="{D42A27DB-BD31-4B8C-83A1-F6EECF244321}">
                <p14:modId xmlns:p14="http://schemas.microsoft.com/office/powerpoint/2010/main" val="935288628"/>
              </p:ext>
            </p:extLst>
          </p:nvPr>
        </p:nvGraphicFramePr>
        <p:xfrm>
          <a:off x="6672040" y="611779"/>
          <a:ext cx="5878807" cy="3811366"/>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pic>
        <p:nvPicPr>
          <p:cNvPr id="17" name="3 Imagen">
            <a:extLst>
              <a:ext uri="{FF2B5EF4-FFF2-40B4-BE49-F238E27FC236}">
                <a16:creationId xmlns:a16="http://schemas.microsoft.com/office/drawing/2014/main" id="{4D800A7E-02B3-447A-8FDB-4975E13485CA}"/>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65995" y="211669"/>
            <a:ext cx="2137650" cy="454230"/>
          </a:xfrm>
          <a:prstGeom prst="rect">
            <a:avLst/>
          </a:prstGeom>
        </p:spPr>
      </p:pic>
    </p:spTree>
    <p:extLst>
      <p:ext uri="{BB962C8B-B14F-4D97-AF65-F5344CB8AC3E}">
        <p14:creationId xmlns:p14="http://schemas.microsoft.com/office/powerpoint/2010/main" val="25905948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1 Título">
            <a:extLst>
              <a:ext uri="{FF2B5EF4-FFF2-40B4-BE49-F238E27FC236}">
                <a16:creationId xmlns:a16="http://schemas.microsoft.com/office/drawing/2014/main" id="{70FB1F6D-8212-4649-B49C-36C840A827E4}"/>
              </a:ext>
            </a:extLst>
          </p:cNvPr>
          <p:cNvSpPr txBox="1">
            <a:spLocks/>
          </p:cNvSpPr>
          <p:nvPr/>
        </p:nvSpPr>
        <p:spPr>
          <a:xfrm>
            <a:off x="109505" y="764704"/>
            <a:ext cx="4536503" cy="369332"/>
          </a:xfrm>
          <a:prstGeom prst="rect">
            <a:avLst/>
          </a:prstGeom>
          <a:solidFill>
            <a:schemeClr val="tx2"/>
          </a:solidFill>
        </p:spPr>
        <p:txBody>
          <a:bodyPr wrap="square" rtlCol="0">
            <a:spAutoFit/>
          </a:bodyPr>
          <a:lstStyle>
            <a:defPPr>
              <a:defRPr lang="es-PE"/>
            </a:defPPr>
            <a:lvl1pPr algn="ctr">
              <a:defRPr sz="2000" b="1">
                <a:solidFill>
                  <a:schemeClr val="bg1"/>
                </a:solidFill>
                <a:latin typeface="+mj-lt"/>
                <a:cs typeface="Arial" panose="020B0604020202020204" pitchFamily="34" charset="0"/>
              </a:defRPr>
            </a:lvl1pPr>
          </a:lstStyle>
          <a:p>
            <a:r>
              <a:rPr lang="es-PE" sz="1800" dirty="0">
                <a:ln w="0"/>
                <a:effectLst>
                  <a:outerShdw blurRad="38100" dist="19050" dir="2700000" algn="tl" rotWithShape="0">
                    <a:schemeClr val="dk1">
                      <a:alpha val="40000"/>
                    </a:schemeClr>
                  </a:outerShdw>
                </a:effectLst>
                <a:latin typeface="Arial Black" panose="020B0A04020102020204" pitchFamily="34" charset="0"/>
                <a:ea typeface="Calibri" panose="020F0502020204030204" pitchFamily="34" charset="0"/>
                <a:cs typeface="Arial" panose="020B0604020202020204" pitchFamily="34" charset="0"/>
              </a:rPr>
              <a:t>CONTEXTO REGIONAL</a:t>
            </a:r>
            <a:endParaRPr lang="es-PE" dirty="0"/>
          </a:p>
        </p:txBody>
      </p:sp>
      <p:pic>
        <p:nvPicPr>
          <p:cNvPr id="7" name="3 Imagen">
            <a:extLst>
              <a:ext uri="{FF2B5EF4-FFF2-40B4-BE49-F238E27FC236}">
                <a16:creationId xmlns:a16="http://schemas.microsoft.com/office/drawing/2014/main" id="{D024DCFA-BE62-4FCF-B7EC-93C0BC5929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454" y="98061"/>
            <a:ext cx="2137650" cy="454230"/>
          </a:xfrm>
          <a:prstGeom prst="rect">
            <a:avLst/>
          </a:prstGeom>
        </p:spPr>
      </p:pic>
      <p:pic>
        <p:nvPicPr>
          <p:cNvPr id="10" name="Imagen 9">
            <a:extLst>
              <a:ext uri="{FF2B5EF4-FFF2-40B4-BE49-F238E27FC236}">
                <a16:creationId xmlns:a16="http://schemas.microsoft.com/office/drawing/2014/main" id="{715D367F-ABF4-4972-8BB8-18707A6CBAB7}"/>
              </a:ext>
            </a:extLst>
          </p:cNvPr>
          <p:cNvPicPr>
            <a:picLocks noChangeAspect="1"/>
          </p:cNvPicPr>
          <p:nvPr/>
        </p:nvPicPr>
        <p:blipFill>
          <a:blip r:embed="rId3"/>
          <a:stretch>
            <a:fillRect/>
          </a:stretch>
        </p:blipFill>
        <p:spPr>
          <a:xfrm>
            <a:off x="1703512" y="1225193"/>
            <a:ext cx="8798768" cy="5444167"/>
          </a:xfrm>
          <a:prstGeom prst="rect">
            <a:avLst/>
          </a:prstGeom>
        </p:spPr>
      </p:pic>
    </p:spTree>
    <p:extLst>
      <p:ext uri="{BB962C8B-B14F-4D97-AF65-F5344CB8AC3E}">
        <p14:creationId xmlns:p14="http://schemas.microsoft.com/office/powerpoint/2010/main" val="6363155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1A604608-A82E-4B82-9FFE-DAE297C0D22D}"/>
              </a:ext>
            </a:extLst>
          </p:cNvPr>
          <p:cNvPicPr>
            <a:picLocks noChangeAspect="1"/>
          </p:cNvPicPr>
          <p:nvPr/>
        </p:nvPicPr>
        <p:blipFill>
          <a:blip r:embed="rId2"/>
          <a:stretch>
            <a:fillRect/>
          </a:stretch>
        </p:blipFill>
        <p:spPr>
          <a:xfrm>
            <a:off x="4304512" y="21279"/>
            <a:ext cx="7920880" cy="2313145"/>
          </a:xfrm>
          <a:prstGeom prst="rect">
            <a:avLst/>
          </a:prstGeom>
        </p:spPr>
      </p:pic>
      <p:sp>
        <p:nvSpPr>
          <p:cNvPr id="6" name="1 Título">
            <a:extLst>
              <a:ext uri="{FF2B5EF4-FFF2-40B4-BE49-F238E27FC236}">
                <a16:creationId xmlns:a16="http://schemas.microsoft.com/office/drawing/2014/main" id="{E7340478-74E7-4364-8D7B-7131372F6690}"/>
              </a:ext>
            </a:extLst>
          </p:cNvPr>
          <p:cNvSpPr txBox="1">
            <a:spLocks/>
          </p:cNvSpPr>
          <p:nvPr/>
        </p:nvSpPr>
        <p:spPr>
          <a:xfrm>
            <a:off x="74386" y="96694"/>
            <a:ext cx="2118403" cy="646331"/>
          </a:xfrm>
          <a:prstGeom prst="rect">
            <a:avLst/>
          </a:prstGeom>
          <a:solidFill>
            <a:schemeClr val="tx2"/>
          </a:solidFill>
        </p:spPr>
        <p:txBody>
          <a:bodyPr wrap="square" rtlCol="0">
            <a:spAutoFit/>
          </a:bodyPr>
          <a:lstStyle>
            <a:defPPr>
              <a:defRPr lang="es-PE"/>
            </a:defPPr>
            <a:lvl1pPr algn="ctr">
              <a:defRPr sz="2000" b="1">
                <a:solidFill>
                  <a:schemeClr val="bg1"/>
                </a:solidFill>
                <a:latin typeface="+mj-lt"/>
                <a:cs typeface="Arial" panose="020B0604020202020204" pitchFamily="34" charset="0"/>
              </a:defRPr>
            </a:lvl1pPr>
          </a:lstStyle>
          <a:p>
            <a:r>
              <a:rPr lang="es-MX" sz="1800" dirty="0">
                <a:ln w="0"/>
                <a:effectLst>
                  <a:outerShdw blurRad="38100" dist="19050" dir="2700000" algn="tl" rotWithShape="0">
                    <a:schemeClr val="dk1">
                      <a:alpha val="40000"/>
                    </a:schemeClr>
                  </a:outerShdw>
                </a:effectLst>
                <a:latin typeface="Arial Black" panose="020B0A04020102020204" pitchFamily="34" charset="0"/>
              </a:rPr>
              <a:t>Variables Analizadas </a:t>
            </a:r>
            <a:endParaRPr lang="es-PE" dirty="0"/>
          </a:p>
        </p:txBody>
      </p:sp>
      <p:pic>
        <p:nvPicPr>
          <p:cNvPr id="8" name="Imagen 7">
            <a:extLst>
              <a:ext uri="{FF2B5EF4-FFF2-40B4-BE49-F238E27FC236}">
                <a16:creationId xmlns:a16="http://schemas.microsoft.com/office/drawing/2014/main" id="{1C655FDB-09B5-4876-88DD-CF7C705D797F}"/>
              </a:ext>
            </a:extLst>
          </p:cNvPr>
          <p:cNvPicPr>
            <a:picLocks noChangeAspect="1"/>
          </p:cNvPicPr>
          <p:nvPr/>
        </p:nvPicPr>
        <p:blipFill>
          <a:blip r:embed="rId3"/>
          <a:stretch>
            <a:fillRect/>
          </a:stretch>
        </p:blipFill>
        <p:spPr>
          <a:xfrm>
            <a:off x="103496" y="2348880"/>
            <a:ext cx="7000616" cy="1525148"/>
          </a:xfrm>
          <a:prstGeom prst="rect">
            <a:avLst/>
          </a:prstGeom>
        </p:spPr>
      </p:pic>
      <p:sp>
        <p:nvSpPr>
          <p:cNvPr id="11" name="CuadroTexto 10">
            <a:extLst>
              <a:ext uri="{FF2B5EF4-FFF2-40B4-BE49-F238E27FC236}">
                <a16:creationId xmlns:a16="http://schemas.microsoft.com/office/drawing/2014/main" id="{9E305433-236B-47EB-9BBF-45543E8A5C98}"/>
              </a:ext>
            </a:extLst>
          </p:cNvPr>
          <p:cNvSpPr txBox="1"/>
          <p:nvPr/>
        </p:nvSpPr>
        <p:spPr>
          <a:xfrm>
            <a:off x="444619" y="1695718"/>
            <a:ext cx="1800200" cy="654409"/>
          </a:xfrm>
          <a:prstGeom prst="rect">
            <a:avLst/>
          </a:prstGeom>
          <a:noFill/>
        </p:spPr>
        <p:txBody>
          <a:bodyPr wrap="square" rtlCol="0">
            <a:spAutoFit/>
          </a:bodyPr>
          <a:lstStyle/>
          <a:p>
            <a:pPr algn="ctr"/>
            <a:r>
              <a:rPr lang="es-ES" b="1" dirty="0"/>
              <a:t>Parámetros Físico-Químicos</a:t>
            </a:r>
            <a:endParaRPr lang="es-PE" b="1" dirty="0"/>
          </a:p>
        </p:txBody>
      </p:sp>
      <p:sp>
        <p:nvSpPr>
          <p:cNvPr id="12" name="CuadroTexto 11">
            <a:extLst>
              <a:ext uri="{FF2B5EF4-FFF2-40B4-BE49-F238E27FC236}">
                <a16:creationId xmlns:a16="http://schemas.microsoft.com/office/drawing/2014/main" id="{57439B13-4E93-4F07-92A7-295BE764793D}"/>
              </a:ext>
            </a:extLst>
          </p:cNvPr>
          <p:cNvSpPr txBox="1"/>
          <p:nvPr/>
        </p:nvSpPr>
        <p:spPr>
          <a:xfrm>
            <a:off x="2504312" y="591851"/>
            <a:ext cx="1800200" cy="923330"/>
          </a:xfrm>
          <a:prstGeom prst="rect">
            <a:avLst/>
          </a:prstGeom>
          <a:noFill/>
        </p:spPr>
        <p:txBody>
          <a:bodyPr wrap="square" rtlCol="0">
            <a:spAutoFit/>
          </a:bodyPr>
          <a:lstStyle/>
          <a:p>
            <a:pPr algn="ctr"/>
            <a:r>
              <a:rPr lang="es-ES" b="1" dirty="0"/>
              <a:t>Consideraciones Básicas - Geológicas</a:t>
            </a:r>
            <a:endParaRPr lang="es-PE" b="1" dirty="0"/>
          </a:p>
        </p:txBody>
      </p:sp>
      <p:sp>
        <p:nvSpPr>
          <p:cNvPr id="13" name="CuadroTexto 12">
            <a:extLst>
              <a:ext uri="{FF2B5EF4-FFF2-40B4-BE49-F238E27FC236}">
                <a16:creationId xmlns:a16="http://schemas.microsoft.com/office/drawing/2014/main" id="{DFE7F623-124A-4490-AFCA-A759D4A027DE}"/>
              </a:ext>
            </a:extLst>
          </p:cNvPr>
          <p:cNvSpPr txBox="1"/>
          <p:nvPr/>
        </p:nvSpPr>
        <p:spPr>
          <a:xfrm>
            <a:off x="2379668" y="4671336"/>
            <a:ext cx="2448272" cy="923330"/>
          </a:xfrm>
          <a:prstGeom prst="rect">
            <a:avLst/>
          </a:prstGeom>
          <a:noFill/>
        </p:spPr>
        <p:txBody>
          <a:bodyPr wrap="square" rtlCol="0">
            <a:spAutoFit/>
          </a:bodyPr>
          <a:lstStyle/>
          <a:p>
            <a:pPr algn="ctr"/>
            <a:r>
              <a:rPr lang="es-ES" b="1" dirty="0"/>
              <a:t>Concentraciones de Analitos disueltos y totales</a:t>
            </a:r>
            <a:endParaRPr lang="es-PE" b="1" dirty="0"/>
          </a:p>
        </p:txBody>
      </p:sp>
      <p:pic>
        <p:nvPicPr>
          <p:cNvPr id="15" name="Imagen 14">
            <a:extLst>
              <a:ext uri="{FF2B5EF4-FFF2-40B4-BE49-F238E27FC236}">
                <a16:creationId xmlns:a16="http://schemas.microsoft.com/office/drawing/2014/main" id="{AE8BC4C9-B16A-4173-AC44-5FD37092CC94}"/>
              </a:ext>
            </a:extLst>
          </p:cNvPr>
          <p:cNvPicPr>
            <a:picLocks noChangeAspect="1"/>
          </p:cNvPicPr>
          <p:nvPr/>
        </p:nvPicPr>
        <p:blipFill>
          <a:blip r:embed="rId4"/>
          <a:stretch>
            <a:fillRect/>
          </a:stretch>
        </p:blipFill>
        <p:spPr>
          <a:xfrm>
            <a:off x="4838472" y="3328322"/>
            <a:ext cx="7392144" cy="3529678"/>
          </a:xfrm>
          <a:prstGeom prst="rect">
            <a:avLst/>
          </a:prstGeom>
        </p:spPr>
      </p:pic>
      <p:sp>
        <p:nvSpPr>
          <p:cNvPr id="16" name="CuadroTexto 15">
            <a:extLst>
              <a:ext uri="{FF2B5EF4-FFF2-40B4-BE49-F238E27FC236}">
                <a16:creationId xmlns:a16="http://schemas.microsoft.com/office/drawing/2014/main" id="{E69EE00C-2047-4664-A4A4-FCF27F579A75}"/>
              </a:ext>
            </a:extLst>
          </p:cNvPr>
          <p:cNvSpPr txBox="1"/>
          <p:nvPr/>
        </p:nvSpPr>
        <p:spPr>
          <a:xfrm>
            <a:off x="1162697" y="6391974"/>
            <a:ext cx="2088232" cy="369332"/>
          </a:xfrm>
          <a:prstGeom prst="rect">
            <a:avLst/>
          </a:prstGeom>
          <a:noFill/>
        </p:spPr>
        <p:txBody>
          <a:bodyPr wrap="square" rtlCol="0">
            <a:spAutoFit/>
          </a:bodyPr>
          <a:lstStyle/>
          <a:p>
            <a:pPr algn="ctr"/>
            <a:r>
              <a:rPr lang="es-ES" b="1" dirty="0"/>
              <a:t>Variable Calculada</a:t>
            </a:r>
            <a:endParaRPr lang="es-PE" b="1" dirty="0"/>
          </a:p>
        </p:txBody>
      </p:sp>
      <p:cxnSp>
        <p:nvCxnSpPr>
          <p:cNvPr id="18" name="Conector recto de flecha 17">
            <a:extLst>
              <a:ext uri="{FF2B5EF4-FFF2-40B4-BE49-F238E27FC236}">
                <a16:creationId xmlns:a16="http://schemas.microsoft.com/office/drawing/2014/main" id="{01367EC8-A9A3-4470-95CF-165F12D89495}"/>
              </a:ext>
            </a:extLst>
          </p:cNvPr>
          <p:cNvCxnSpPr>
            <a:cxnSpLocks/>
            <a:stCxn id="16" idx="3"/>
          </p:cNvCxnSpPr>
          <p:nvPr/>
        </p:nvCxnSpPr>
        <p:spPr>
          <a:xfrm>
            <a:off x="3250929" y="6576640"/>
            <a:ext cx="1692943" cy="18466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CuadroTexto 20">
            <a:extLst>
              <a:ext uri="{FF2B5EF4-FFF2-40B4-BE49-F238E27FC236}">
                <a16:creationId xmlns:a16="http://schemas.microsoft.com/office/drawing/2014/main" id="{B767F748-3096-4E88-A7B9-BEF5A14B962E}"/>
              </a:ext>
            </a:extLst>
          </p:cNvPr>
          <p:cNvSpPr txBox="1"/>
          <p:nvPr/>
        </p:nvSpPr>
        <p:spPr>
          <a:xfrm>
            <a:off x="17463" y="772347"/>
            <a:ext cx="2232248" cy="369332"/>
          </a:xfrm>
          <a:prstGeom prst="rect">
            <a:avLst/>
          </a:prstGeom>
          <a:noFill/>
        </p:spPr>
        <p:txBody>
          <a:bodyPr wrap="square" rtlCol="0">
            <a:spAutoFit/>
          </a:bodyPr>
          <a:lstStyle/>
          <a:p>
            <a:pPr algn="ctr"/>
            <a:r>
              <a:rPr lang="es-ES" b="1" i="1" dirty="0">
                <a:solidFill>
                  <a:srgbClr val="FF0000"/>
                </a:solidFill>
              </a:rPr>
              <a:t>Mostradas 47 de 252</a:t>
            </a:r>
            <a:endParaRPr lang="es-PE" b="1" i="1" dirty="0">
              <a:solidFill>
                <a:srgbClr val="FF0000"/>
              </a:solidFill>
            </a:endParaRPr>
          </a:p>
        </p:txBody>
      </p:sp>
    </p:spTree>
    <p:extLst>
      <p:ext uri="{BB962C8B-B14F-4D97-AF65-F5344CB8AC3E}">
        <p14:creationId xmlns:p14="http://schemas.microsoft.com/office/powerpoint/2010/main" val="9608567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1 Título">
            <a:extLst>
              <a:ext uri="{FF2B5EF4-FFF2-40B4-BE49-F238E27FC236}">
                <a16:creationId xmlns:a16="http://schemas.microsoft.com/office/drawing/2014/main" id="{D2563BF7-52DD-4425-87C7-06067D5FC30E}"/>
              </a:ext>
            </a:extLst>
          </p:cNvPr>
          <p:cNvSpPr txBox="1">
            <a:spLocks/>
          </p:cNvSpPr>
          <p:nvPr/>
        </p:nvSpPr>
        <p:spPr>
          <a:xfrm>
            <a:off x="119336" y="116632"/>
            <a:ext cx="3384376" cy="646331"/>
          </a:xfrm>
          <a:prstGeom prst="rect">
            <a:avLst/>
          </a:prstGeom>
          <a:solidFill>
            <a:schemeClr val="tx2"/>
          </a:solidFill>
        </p:spPr>
        <p:txBody>
          <a:bodyPr wrap="square" rtlCol="0">
            <a:spAutoFit/>
          </a:bodyPr>
          <a:lstStyle>
            <a:defPPr>
              <a:defRPr lang="es-PE"/>
            </a:defPPr>
            <a:lvl1pPr algn="ctr">
              <a:defRPr sz="2000" b="1">
                <a:solidFill>
                  <a:schemeClr val="bg1"/>
                </a:solidFill>
                <a:latin typeface="+mj-lt"/>
                <a:cs typeface="Arial" panose="020B0604020202020204" pitchFamily="34" charset="0"/>
              </a:defRPr>
            </a:lvl1pPr>
          </a:lstStyle>
          <a:p>
            <a:r>
              <a:rPr lang="es-MX" sz="1800" dirty="0">
                <a:ln w="0"/>
                <a:effectLst>
                  <a:outerShdw blurRad="38100" dist="19050" dir="2700000" algn="tl" rotWithShape="0">
                    <a:schemeClr val="dk1">
                      <a:alpha val="40000"/>
                    </a:schemeClr>
                  </a:outerShdw>
                </a:effectLst>
                <a:latin typeface="Arial Black" panose="020B0A04020102020204" pitchFamily="34" charset="0"/>
              </a:rPr>
              <a:t>Métricas Estadísticas de la Información</a:t>
            </a:r>
            <a:endParaRPr lang="es-PE" dirty="0"/>
          </a:p>
        </p:txBody>
      </p:sp>
      <p:pic>
        <p:nvPicPr>
          <p:cNvPr id="8" name="Imagen 7">
            <a:extLst>
              <a:ext uri="{FF2B5EF4-FFF2-40B4-BE49-F238E27FC236}">
                <a16:creationId xmlns:a16="http://schemas.microsoft.com/office/drawing/2014/main" id="{5FF22835-808D-4F84-9A26-D715ED293F52}"/>
              </a:ext>
            </a:extLst>
          </p:cNvPr>
          <p:cNvPicPr>
            <a:picLocks noChangeAspect="1"/>
          </p:cNvPicPr>
          <p:nvPr/>
        </p:nvPicPr>
        <p:blipFill>
          <a:blip r:embed="rId2"/>
          <a:stretch>
            <a:fillRect/>
          </a:stretch>
        </p:blipFill>
        <p:spPr>
          <a:xfrm>
            <a:off x="2927648" y="908720"/>
            <a:ext cx="8280920" cy="5726607"/>
          </a:xfrm>
          <a:prstGeom prst="rect">
            <a:avLst/>
          </a:prstGeom>
        </p:spPr>
      </p:pic>
      <p:sp>
        <p:nvSpPr>
          <p:cNvPr id="12" name="CuadroTexto 11">
            <a:extLst>
              <a:ext uri="{FF2B5EF4-FFF2-40B4-BE49-F238E27FC236}">
                <a16:creationId xmlns:a16="http://schemas.microsoft.com/office/drawing/2014/main" id="{A71BFEDD-C865-4559-A123-1B909F0E6AE3}"/>
              </a:ext>
            </a:extLst>
          </p:cNvPr>
          <p:cNvSpPr txBox="1"/>
          <p:nvPr/>
        </p:nvSpPr>
        <p:spPr>
          <a:xfrm>
            <a:off x="407368" y="868755"/>
            <a:ext cx="2327920" cy="369332"/>
          </a:xfrm>
          <a:prstGeom prst="rect">
            <a:avLst/>
          </a:prstGeom>
          <a:noFill/>
        </p:spPr>
        <p:txBody>
          <a:bodyPr wrap="square">
            <a:spAutoFit/>
          </a:bodyPr>
          <a:lstStyle/>
          <a:p>
            <a:pPr algn="ctr"/>
            <a:r>
              <a:rPr lang="es-ES" b="1" i="1" dirty="0">
                <a:solidFill>
                  <a:srgbClr val="FF0000"/>
                </a:solidFill>
              </a:rPr>
              <a:t>Mostradas 40 de 47</a:t>
            </a:r>
            <a:endParaRPr lang="es-PE" b="1" i="1" dirty="0">
              <a:solidFill>
                <a:srgbClr val="FF0000"/>
              </a:solidFill>
            </a:endParaRPr>
          </a:p>
        </p:txBody>
      </p:sp>
      <p:sp>
        <p:nvSpPr>
          <p:cNvPr id="13" name="CuadroTexto 12">
            <a:extLst>
              <a:ext uri="{FF2B5EF4-FFF2-40B4-BE49-F238E27FC236}">
                <a16:creationId xmlns:a16="http://schemas.microsoft.com/office/drawing/2014/main" id="{F5903B09-8817-4638-BDF1-118B32616C61}"/>
              </a:ext>
            </a:extLst>
          </p:cNvPr>
          <p:cNvSpPr txBox="1"/>
          <p:nvPr/>
        </p:nvSpPr>
        <p:spPr>
          <a:xfrm>
            <a:off x="551384" y="2690336"/>
            <a:ext cx="1800200" cy="1477328"/>
          </a:xfrm>
          <a:prstGeom prst="rect">
            <a:avLst/>
          </a:prstGeom>
          <a:noFill/>
        </p:spPr>
        <p:txBody>
          <a:bodyPr wrap="square" rtlCol="0">
            <a:spAutoFit/>
          </a:bodyPr>
          <a:lstStyle/>
          <a:p>
            <a:pPr algn="ctr"/>
            <a:r>
              <a:rPr lang="es-ES" b="1" dirty="0"/>
              <a:t>Consideraciones Básicas – Geológicas – Parámetros Físico Químicos</a:t>
            </a:r>
            <a:endParaRPr lang="es-PE" b="1" dirty="0"/>
          </a:p>
        </p:txBody>
      </p:sp>
    </p:spTree>
    <p:extLst>
      <p:ext uri="{BB962C8B-B14F-4D97-AF65-F5344CB8AC3E}">
        <p14:creationId xmlns:p14="http://schemas.microsoft.com/office/powerpoint/2010/main" val="19001874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96A2F006-0742-447E-9C02-D9462B7D89FA}"/>
              </a:ext>
            </a:extLst>
          </p:cNvPr>
          <p:cNvPicPr>
            <a:picLocks noChangeAspect="1"/>
          </p:cNvPicPr>
          <p:nvPr/>
        </p:nvPicPr>
        <p:blipFill>
          <a:blip r:embed="rId2"/>
          <a:stretch>
            <a:fillRect/>
          </a:stretch>
        </p:blipFill>
        <p:spPr>
          <a:xfrm>
            <a:off x="3719736" y="364408"/>
            <a:ext cx="7416824" cy="6250553"/>
          </a:xfrm>
          <a:prstGeom prst="rect">
            <a:avLst/>
          </a:prstGeom>
        </p:spPr>
      </p:pic>
      <p:sp>
        <p:nvSpPr>
          <p:cNvPr id="5" name="1 Título">
            <a:extLst>
              <a:ext uri="{FF2B5EF4-FFF2-40B4-BE49-F238E27FC236}">
                <a16:creationId xmlns:a16="http://schemas.microsoft.com/office/drawing/2014/main" id="{32E1432F-8D23-4061-B1B4-55D9C4237898}"/>
              </a:ext>
            </a:extLst>
          </p:cNvPr>
          <p:cNvSpPr txBox="1">
            <a:spLocks/>
          </p:cNvSpPr>
          <p:nvPr/>
        </p:nvSpPr>
        <p:spPr>
          <a:xfrm>
            <a:off x="119336" y="116632"/>
            <a:ext cx="3384376" cy="646331"/>
          </a:xfrm>
          <a:prstGeom prst="rect">
            <a:avLst/>
          </a:prstGeom>
          <a:solidFill>
            <a:schemeClr val="tx2"/>
          </a:solidFill>
        </p:spPr>
        <p:txBody>
          <a:bodyPr wrap="square" rtlCol="0">
            <a:spAutoFit/>
          </a:bodyPr>
          <a:lstStyle>
            <a:defPPr>
              <a:defRPr lang="es-PE"/>
            </a:defPPr>
            <a:lvl1pPr algn="ctr">
              <a:defRPr sz="2000" b="1">
                <a:solidFill>
                  <a:schemeClr val="bg1"/>
                </a:solidFill>
                <a:latin typeface="+mj-lt"/>
                <a:cs typeface="Arial" panose="020B0604020202020204" pitchFamily="34" charset="0"/>
              </a:defRPr>
            </a:lvl1pPr>
          </a:lstStyle>
          <a:p>
            <a:r>
              <a:rPr lang="es-MX" sz="1800" dirty="0">
                <a:ln w="0"/>
                <a:effectLst>
                  <a:outerShdw blurRad="38100" dist="19050" dir="2700000" algn="tl" rotWithShape="0">
                    <a:schemeClr val="dk1">
                      <a:alpha val="40000"/>
                    </a:schemeClr>
                  </a:outerShdw>
                </a:effectLst>
                <a:latin typeface="Arial Black" panose="020B0A04020102020204" pitchFamily="34" charset="0"/>
              </a:rPr>
              <a:t>Métricas Estadísticas de la Información</a:t>
            </a:r>
            <a:endParaRPr lang="es-PE" dirty="0"/>
          </a:p>
        </p:txBody>
      </p:sp>
    </p:spTree>
    <p:extLst>
      <p:ext uri="{BB962C8B-B14F-4D97-AF65-F5344CB8AC3E}">
        <p14:creationId xmlns:p14="http://schemas.microsoft.com/office/powerpoint/2010/main" val="25005025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1 Título">
            <a:extLst>
              <a:ext uri="{FF2B5EF4-FFF2-40B4-BE49-F238E27FC236}">
                <a16:creationId xmlns:a16="http://schemas.microsoft.com/office/drawing/2014/main" id="{D2563BF7-52DD-4425-87C7-06067D5FC30E}"/>
              </a:ext>
            </a:extLst>
          </p:cNvPr>
          <p:cNvSpPr txBox="1">
            <a:spLocks/>
          </p:cNvSpPr>
          <p:nvPr/>
        </p:nvSpPr>
        <p:spPr>
          <a:xfrm>
            <a:off x="191344" y="116632"/>
            <a:ext cx="3312368" cy="646331"/>
          </a:xfrm>
          <a:prstGeom prst="rect">
            <a:avLst/>
          </a:prstGeom>
          <a:solidFill>
            <a:schemeClr val="tx2"/>
          </a:solidFill>
        </p:spPr>
        <p:txBody>
          <a:bodyPr wrap="square" rtlCol="0">
            <a:spAutoFit/>
          </a:bodyPr>
          <a:lstStyle>
            <a:defPPr>
              <a:defRPr lang="es-PE"/>
            </a:defPPr>
            <a:lvl1pPr algn="ctr">
              <a:defRPr sz="2000" b="1">
                <a:solidFill>
                  <a:schemeClr val="bg1"/>
                </a:solidFill>
                <a:latin typeface="+mj-lt"/>
                <a:cs typeface="Arial" panose="020B0604020202020204" pitchFamily="34" charset="0"/>
              </a:defRPr>
            </a:lvl1pPr>
          </a:lstStyle>
          <a:p>
            <a:r>
              <a:rPr lang="es-MX" sz="1800" dirty="0">
                <a:ln w="0"/>
                <a:effectLst>
                  <a:outerShdw blurRad="38100" dist="19050" dir="2700000" algn="tl" rotWithShape="0">
                    <a:schemeClr val="dk1">
                      <a:alpha val="40000"/>
                    </a:schemeClr>
                  </a:outerShdw>
                </a:effectLst>
                <a:latin typeface="Arial Black" panose="020B0A04020102020204" pitchFamily="34" charset="0"/>
              </a:rPr>
              <a:t>Análisis Geoespacial Interactivo Base</a:t>
            </a:r>
            <a:endParaRPr lang="es-PE" dirty="0"/>
          </a:p>
        </p:txBody>
      </p:sp>
      <p:pic>
        <p:nvPicPr>
          <p:cNvPr id="6" name="Imagen 5">
            <a:extLst>
              <a:ext uri="{FF2B5EF4-FFF2-40B4-BE49-F238E27FC236}">
                <a16:creationId xmlns:a16="http://schemas.microsoft.com/office/drawing/2014/main" id="{F2514A3E-985A-40CA-8101-E12F620F6A4B}"/>
              </a:ext>
            </a:extLst>
          </p:cNvPr>
          <p:cNvPicPr>
            <a:picLocks noChangeAspect="1"/>
          </p:cNvPicPr>
          <p:nvPr/>
        </p:nvPicPr>
        <p:blipFill>
          <a:blip r:embed="rId2"/>
          <a:stretch>
            <a:fillRect/>
          </a:stretch>
        </p:blipFill>
        <p:spPr>
          <a:xfrm>
            <a:off x="911424" y="836712"/>
            <a:ext cx="10585464" cy="5954324"/>
          </a:xfrm>
          <a:prstGeom prst="rect">
            <a:avLst/>
          </a:prstGeom>
        </p:spPr>
      </p:pic>
      <p:graphicFrame>
        <p:nvGraphicFramePr>
          <p:cNvPr id="2" name="Objeto 1">
            <a:extLst>
              <a:ext uri="{FF2B5EF4-FFF2-40B4-BE49-F238E27FC236}">
                <a16:creationId xmlns:a16="http://schemas.microsoft.com/office/drawing/2014/main" id="{82138713-4AA8-42D3-A8F3-845CA73F44D4}"/>
              </a:ext>
            </a:extLst>
          </p:cNvPr>
          <p:cNvGraphicFramePr>
            <a:graphicFrameLocks noChangeAspect="1"/>
          </p:cNvGraphicFramePr>
          <p:nvPr>
            <p:extLst>
              <p:ext uri="{D42A27DB-BD31-4B8C-83A1-F6EECF244321}">
                <p14:modId xmlns:p14="http://schemas.microsoft.com/office/powerpoint/2010/main" val="2493927972"/>
              </p:ext>
            </p:extLst>
          </p:nvPr>
        </p:nvGraphicFramePr>
        <p:xfrm>
          <a:off x="10436438" y="6237312"/>
          <a:ext cx="1060450" cy="488950"/>
        </p:xfrm>
        <a:graphic>
          <a:graphicData uri="http://schemas.openxmlformats.org/presentationml/2006/ole">
            <mc:AlternateContent xmlns:mc="http://schemas.openxmlformats.org/markup-compatibility/2006">
              <mc:Choice xmlns:v="urn:schemas-microsoft-com:vml" Requires="v">
                <p:oleObj name="Objeto empaquetador del shell" showAsIcon="1" r:id="rId3" imgW="1060920" imgH="488520" progId="Package">
                  <p:embed/>
                </p:oleObj>
              </mc:Choice>
              <mc:Fallback>
                <p:oleObj name="Objeto empaquetador del shell" showAsIcon="1" r:id="rId3" imgW="1060920" imgH="488520" progId="Package">
                  <p:embed/>
                  <p:pic>
                    <p:nvPicPr>
                      <p:cNvPr id="0" name=""/>
                      <p:cNvPicPr/>
                      <p:nvPr/>
                    </p:nvPicPr>
                    <p:blipFill>
                      <a:blip r:embed="rId4"/>
                      <a:stretch>
                        <a:fillRect/>
                      </a:stretch>
                    </p:blipFill>
                    <p:spPr>
                      <a:xfrm>
                        <a:off x="10436438" y="6237312"/>
                        <a:ext cx="1060450" cy="488950"/>
                      </a:xfrm>
                      <a:prstGeom prst="rect">
                        <a:avLst/>
                      </a:prstGeom>
                    </p:spPr>
                  </p:pic>
                </p:oleObj>
              </mc:Fallback>
            </mc:AlternateContent>
          </a:graphicData>
        </a:graphic>
      </p:graphicFrame>
    </p:spTree>
    <p:extLst>
      <p:ext uri="{BB962C8B-B14F-4D97-AF65-F5344CB8AC3E}">
        <p14:creationId xmlns:p14="http://schemas.microsoft.com/office/powerpoint/2010/main" val="33776211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102B090D-13CA-4F04-B4C3-40E25CB40DAF}"/>
              </a:ext>
            </a:extLst>
          </p:cNvPr>
          <p:cNvPicPr>
            <a:picLocks noChangeAspect="1"/>
          </p:cNvPicPr>
          <p:nvPr/>
        </p:nvPicPr>
        <p:blipFill>
          <a:blip r:embed="rId2"/>
          <a:stretch>
            <a:fillRect/>
          </a:stretch>
        </p:blipFill>
        <p:spPr>
          <a:xfrm>
            <a:off x="2423592" y="133668"/>
            <a:ext cx="9073008" cy="6390814"/>
          </a:xfrm>
          <a:prstGeom prst="rect">
            <a:avLst/>
          </a:prstGeom>
        </p:spPr>
      </p:pic>
      <p:pic>
        <p:nvPicPr>
          <p:cNvPr id="7" name="3 Imagen">
            <a:extLst>
              <a:ext uri="{FF2B5EF4-FFF2-40B4-BE49-F238E27FC236}">
                <a16:creationId xmlns:a16="http://schemas.microsoft.com/office/drawing/2014/main" id="{F7166252-A619-4055-8AB1-A405D0EBDB6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454" y="98061"/>
            <a:ext cx="2137650" cy="454230"/>
          </a:xfrm>
          <a:prstGeom prst="rect">
            <a:avLst/>
          </a:prstGeom>
        </p:spPr>
      </p:pic>
      <p:pic>
        <p:nvPicPr>
          <p:cNvPr id="8" name="Imagen 7">
            <a:extLst>
              <a:ext uri="{FF2B5EF4-FFF2-40B4-BE49-F238E27FC236}">
                <a16:creationId xmlns:a16="http://schemas.microsoft.com/office/drawing/2014/main" id="{FE2E6F29-C552-4BB5-91BB-047940882754}"/>
              </a:ext>
            </a:extLst>
          </p:cNvPr>
          <p:cNvPicPr>
            <a:picLocks noChangeAspect="1"/>
          </p:cNvPicPr>
          <p:nvPr/>
        </p:nvPicPr>
        <p:blipFill>
          <a:blip r:embed="rId4"/>
          <a:stretch>
            <a:fillRect/>
          </a:stretch>
        </p:blipFill>
        <p:spPr>
          <a:xfrm>
            <a:off x="10416480" y="6195270"/>
            <a:ext cx="1591194" cy="658425"/>
          </a:xfrm>
          <a:prstGeom prst="rect">
            <a:avLst/>
          </a:prstGeom>
        </p:spPr>
      </p:pic>
      <p:sp>
        <p:nvSpPr>
          <p:cNvPr id="9" name="1 Título">
            <a:extLst>
              <a:ext uri="{FF2B5EF4-FFF2-40B4-BE49-F238E27FC236}">
                <a16:creationId xmlns:a16="http://schemas.microsoft.com/office/drawing/2014/main" id="{805908C4-57CB-471B-8F23-6D7434905732}"/>
              </a:ext>
            </a:extLst>
          </p:cNvPr>
          <p:cNvSpPr txBox="1">
            <a:spLocks/>
          </p:cNvSpPr>
          <p:nvPr/>
        </p:nvSpPr>
        <p:spPr>
          <a:xfrm>
            <a:off x="305189" y="836712"/>
            <a:ext cx="2118403" cy="646331"/>
          </a:xfrm>
          <a:prstGeom prst="rect">
            <a:avLst/>
          </a:prstGeom>
          <a:solidFill>
            <a:schemeClr val="tx2"/>
          </a:solidFill>
        </p:spPr>
        <p:txBody>
          <a:bodyPr wrap="square" rtlCol="0">
            <a:spAutoFit/>
          </a:bodyPr>
          <a:lstStyle>
            <a:defPPr>
              <a:defRPr lang="es-PE"/>
            </a:defPPr>
            <a:lvl1pPr algn="ctr">
              <a:defRPr sz="2000" b="1">
                <a:solidFill>
                  <a:schemeClr val="bg1"/>
                </a:solidFill>
                <a:latin typeface="+mj-lt"/>
                <a:cs typeface="Arial" panose="020B0604020202020204" pitchFamily="34" charset="0"/>
              </a:defRPr>
            </a:lvl1pPr>
          </a:lstStyle>
          <a:p>
            <a:r>
              <a:rPr lang="es-MX" sz="1800" dirty="0">
                <a:ln w="0"/>
                <a:effectLst>
                  <a:outerShdw blurRad="38100" dist="19050" dir="2700000" algn="tl" rotWithShape="0">
                    <a:schemeClr val="dk1">
                      <a:alpha val="40000"/>
                    </a:schemeClr>
                  </a:outerShdw>
                </a:effectLst>
                <a:latin typeface="Arial Black" panose="020B0A04020102020204" pitchFamily="34" charset="0"/>
              </a:rPr>
              <a:t>Análisis </a:t>
            </a:r>
          </a:p>
          <a:p>
            <a:r>
              <a:rPr lang="es-MX" sz="1800" dirty="0" err="1">
                <a:ln w="0"/>
                <a:effectLst>
                  <a:outerShdw blurRad="38100" dist="19050" dir="2700000" algn="tl" rotWithShape="0">
                    <a:schemeClr val="dk1">
                      <a:alpha val="40000"/>
                    </a:schemeClr>
                  </a:outerShdw>
                </a:effectLst>
                <a:latin typeface="Arial Black" panose="020B0A04020102020204" pitchFamily="34" charset="0"/>
              </a:rPr>
              <a:t>hidroquímico</a:t>
            </a:r>
            <a:endParaRPr lang="es-PE" dirty="0"/>
          </a:p>
        </p:txBody>
      </p:sp>
    </p:spTree>
    <p:extLst>
      <p:ext uri="{BB962C8B-B14F-4D97-AF65-F5344CB8AC3E}">
        <p14:creationId xmlns:p14="http://schemas.microsoft.com/office/powerpoint/2010/main" val="25413345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1 Título">
            <a:extLst>
              <a:ext uri="{FF2B5EF4-FFF2-40B4-BE49-F238E27FC236}">
                <a16:creationId xmlns:a16="http://schemas.microsoft.com/office/drawing/2014/main" id="{7093CA71-860C-4AFF-A07D-0DAB45F0B4B7}"/>
              </a:ext>
            </a:extLst>
          </p:cNvPr>
          <p:cNvSpPr txBox="1">
            <a:spLocks/>
          </p:cNvSpPr>
          <p:nvPr/>
        </p:nvSpPr>
        <p:spPr>
          <a:xfrm>
            <a:off x="407368" y="294978"/>
            <a:ext cx="5400600" cy="369332"/>
          </a:xfrm>
          <a:prstGeom prst="rect">
            <a:avLst/>
          </a:prstGeom>
          <a:solidFill>
            <a:schemeClr val="tx2"/>
          </a:solidFill>
        </p:spPr>
        <p:txBody>
          <a:bodyPr wrap="square" rtlCol="0">
            <a:spAutoFit/>
          </a:bodyPr>
          <a:lstStyle>
            <a:defPPr>
              <a:defRPr lang="es-PE"/>
            </a:defPPr>
            <a:lvl1pPr algn="ctr">
              <a:defRPr sz="2000" b="1">
                <a:solidFill>
                  <a:schemeClr val="bg1"/>
                </a:solidFill>
                <a:latin typeface="+mj-lt"/>
                <a:cs typeface="Arial" panose="020B0604020202020204" pitchFamily="34" charset="0"/>
              </a:defRPr>
            </a:lvl1pPr>
          </a:lstStyle>
          <a:p>
            <a:r>
              <a:rPr lang="es-MX" sz="1800" dirty="0">
                <a:ln w="0"/>
                <a:effectLst>
                  <a:outerShdw blurRad="38100" dist="19050" dir="2700000" algn="tl" rotWithShape="0">
                    <a:schemeClr val="dk1">
                      <a:alpha val="40000"/>
                    </a:schemeClr>
                  </a:outerShdw>
                </a:effectLst>
                <a:latin typeface="Arial Black" panose="020B0A04020102020204" pitchFamily="34" charset="0"/>
              </a:rPr>
              <a:t>Análisis De calidad</a:t>
            </a:r>
            <a:endParaRPr lang="es-PE" dirty="0"/>
          </a:p>
        </p:txBody>
      </p:sp>
      <p:sp>
        <p:nvSpPr>
          <p:cNvPr id="6" name="CuadroTexto 5">
            <a:extLst>
              <a:ext uri="{FF2B5EF4-FFF2-40B4-BE49-F238E27FC236}">
                <a16:creationId xmlns:a16="http://schemas.microsoft.com/office/drawing/2014/main" id="{268F12B8-A46C-4C23-8C5A-CD1358DEECDF}"/>
              </a:ext>
            </a:extLst>
          </p:cNvPr>
          <p:cNvSpPr txBox="1"/>
          <p:nvPr/>
        </p:nvSpPr>
        <p:spPr>
          <a:xfrm>
            <a:off x="686001" y="2195821"/>
            <a:ext cx="5188548" cy="1352743"/>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wrap="square">
            <a:spAutoFit/>
          </a:bodyPr>
          <a:lstStyle/>
          <a:p>
            <a:pPr marL="180975" lvl="0" indent="-180975" algn="just">
              <a:lnSpc>
                <a:spcPct val="115000"/>
              </a:lnSpc>
              <a:buFont typeface="Symbol" panose="05050102010706020507" pitchFamily="18" charset="2"/>
              <a:buChar char=""/>
            </a:pPr>
            <a:r>
              <a:rPr lang="es-PE" sz="1200" dirty="0">
                <a:solidFill>
                  <a:schemeClr val="tx1"/>
                </a:solidFill>
                <a:effectLst/>
                <a:latin typeface="Arial Narrow" panose="020B0606020202030204" pitchFamily="34" charset="0"/>
                <a:ea typeface="Calibri" panose="020F0502020204030204" pitchFamily="34" charset="0"/>
                <a:cs typeface="Arial" panose="020B0604020202020204" pitchFamily="34" charset="0"/>
              </a:rPr>
              <a:t>Categoría 1: Población y Recreacional</a:t>
            </a:r>
            <a:endParaRPr lang="es-PE" sz="12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marL="449263" lvl="1" indent="-200025" algn="just">
              <a:lnSpc>
                <a:spcPct val="115000"/>
              </a:lnSpc>
              <a:buFont typeface="Courier New" panose="02070309020205020404" pitchFamily="49" charset="0"/>
              <a:buChar char="o"/>
            </a:pPr>
            <a:r>
              <a:rPr lang="es-PE" sz="1200" dirty="0">
                <a:solidFill>
                  <a:schemeClr val="tx1"/>
                </a:solidFill>
                <a:effectLst/>
                <a:latin typeface="Arial Narrow" panose="020B0606020202030204" pitchFamily="34" charset="0"/>
                <a:ea typeface="Calibri" panose="020F0502020204030204" pitchFamily="34" charset="0"/>
                <a:cs typeface="Arial" panose="020B0604020202020204" pitchFamily="34" charset="0"/>
              </a:rPr>
              <a:t>Subcategoría A: Aguas superficiales destinadas a la producción de agua potable.</a:t>
            </a:r>
            <a:endParaRPr lang="es-PE" sz="12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marL="801688" lvl="2" indent="-250825" algn="just">
              <a:lnSpc>
                <a:spcPct val="115000"/>
              </a:lnSpc>
              <a:buFont typeface="Arial" panose="020B0604020202020204" pitchFamily="34" charset="0"/>
              <a:buChar char="-"/>
            </a:pPr>
            <a:r>
              <a:rPr lang="es-PE" sz="1200" dirty="0">
                <a:solidFill>
                  <a:schemeClr val="tx1"/>
                </a:solidFill>
                <a:effectLst/>
                <a:latin typeface="Arial Narrow" panose="020B0606020202030204" pitchFamily="34" charset="0"/>
                <a:ea typeface="Calibri" panose="020F0502020204030204" pitchFamily="34" charset="0"/>
                <a:cs typeface="Times New Roman" panose="02020603050405020304" pitchFamily="18" charset="0"/>
              </a:rPr>
              <a:t>A2:</a:t>
            </a:r>
            <a:r>
              <a:rPr lang="es-PE" sz="1200" dirty="0">
                <a:solidFill>
                  <a:schemeClr val="tx1"/>
                </a:solidFill>
                <a:effectLst/>
                <a:latin typeface="Arial Narrow" panose="020B0606020202030204" pitchFamily="34" charset="0"/>
                <a:ea typeface="Calibri" panose="020F0502020204030204" pitchFamily="34" charset="0"/>
                <a:cs typeface="Arial" panose="020B0604020202020204" pitchFamily="34" charset="0"/>
              </a:rPr>
              <a:t> Aguas que puedan ser potabilizadas con tratamiento convencional.</a:t>
            </a:r>
            <a:endParaRPr lang="es-PE" sz="12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marL="180975" lvl="0" indent="-180975" algn="just">
              <a:lnSpc>
                <a:spcPct val="115000"/>
              </a:lnSpc>
              <a:buFont typeface="Symbol" panose="05050102010706020507" pitchFamily="18" charset="2"/>
              <a:buChar char=""/>
            </a:pPr>
            <a:r>
              <a:rPr lang="es-PE" sz="1200" dirty="0">
                <a:solidFill>
                  <a:schemeClr val="tx1"/>
                </a:solidFill>
                <a:effectLst/>
                <a:latin typeface="Arial Narrow" panose="020B0606020202030204" pitchFamily="34" charset="0"/>
                <a:ea typeface="Calibri" panose="020F0502020204030204" pitchFamily="34" charset="0"/>
                <a:cs typeface="Arial" panose="020B0604020202020204" pitchFamily="34" charset="0"/>
              </a:rPr>
              <a:t>Categoría 3: Riego de vegetales y bebida de animales</a:t>
            </a:r>
            <a:endParaRPr lang="es-PE" sz="12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gn="just">
              <a:lnSpc>
                <a:spcPct val="115000"/>
              </a:lnSpc>
              <a:buFont typeface="Courier New" panose="02070309020205020404" pitchFamily="49" charset="0"/>
              <a:buChar char="o"/>
            </a:pPr>
            <a:r>
              <a:rPr lang="es-PE" sz="1200" dirty="0">
                <a:solidFill>
                  <a:schemeClr val="tx1"/>
                </a:solidFill>
                <a:effectLst/>
                <a:latin typeface="Arial Narrow" panose="020B0606020202030204" pitchFamily="34" charset="0"/>
                <a:ea typeface="Calibri" panose="020F0502020204030204" pitchFamily="34" charset="0"/>
                <a:cs typeface="Arial" panose="020B0604020202020204" pitchFamily="34" charset="0"/>
              </a:rPr>
              <a:t>Subcategoría D1: Riego de Vegetales</a:t>
            </a:r>
            <a:endParaRPr lang="es-PE" sz="12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gn="just">
              <a:lnSpc>
                <a:spcPct val="115000"/>
              </a:lnSpc>
              <a:spcAft>
                <a:spcPts val="800"/>
              </a:spcAft>
              <a:buFont typeface="Courier New" panose="02070309020205020404" pitchFamily="49" charset="0"/>
              <a:buChar char="o"/>
            </a:pPr>
            <a:r>
              <a:rPr lang="es-PE" sz="1200" dirty="0">
                <a:solidFill>
                  <a:schemeClr val="tx1"/>
                </a:solidFill>
                <a:effectLst/>
                <a:latin typeface="Arial Narrow" panose="020B0606020202030204" pitchFamily="34" charset="0"/>
                <a:ea typeface="Calibri" panose="020F0502020204030204" pitchFamily="34" charset="0"/>
                <a:cs typeface="Arial" panose="020B0604020202020204" pitchFamily="34" charset="0"/>
              </a:rPr>
              <a:t>Subcategoría D2: Bebida de Animales</a:t>
            </a:r>
            <a:endParaRPr lang="es-PE" sz="12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 name="CuadroTexto 7">
            <a:extLst>
              <a:ext uri="{FF2B5EF4-FFF2-40B4-BE49-F238E27FC236}">
                <a16:creationId xmlns:a16="http://schemas.microsoft.com/office/drawing/2014/main" id="{A7B7D36D-16DF-4130-843A-3CF2DA815A8F}"/>
              </a:ext>
            </a:extLst>
          </p:cNvPr>
          <p:cNvSpPr txBox="1"/>
          <p:nvPr/>
        </p:nvSpPr>
        <p:spPr>
          <a:xfrm>
            <a:off x="407368" y="764704"/>
            <a:ext cx="5328592" cy="1352743"/>
          </a:xfrm>
          <a:prstGeom prst="rect">
            <a:avLst/>
          </a:prstGeom>
          <a:noFill/>
        </p:spPr>
        <p:txBody>
          <a:bodyPr wrap="square">
            <a:spAutoFit/>
          </a:bodyPr>
          <a:lstStyle/>
          <a:p>
            <a:pPr algn="just">
              <a:lnSpc>
                <a:spcPct val="115000"/>
              </a:lnSpc>
              <a:spcAft>
                <a:spcPts val="800"/>
              </a:spcAft>
            </a:pPr>
            <a:r>
              <a:rPr lang="es-PE" sz="1200" dirty="0">
                <a:effectLst/>
                <a:latin typeface="Arial Narrow" panose="020B0606020202030204" pitchFamily="34" charset="0"/>
                <a:ea typeface="Calibri" panose="020F0502020204030204" pitchFamily="34" charset="0"/>
                <a:cs typeface="Arial" panose="020B0604020202020204" pitchFamily="34" charset="0"/>
              </a:rPr>
              <a:t>En base a la clasificación de cuerpos de agua continentales y marinos realizados por la Autoridad Nacional del Agua -ANA los cauces de los principales afluentes de esta cuenca se encuentran clasificados entre las categorías 1, 3 y 4, según su uso y ubicación, sin embargo, para este análisis comparativo y basados en el uso principal de este recurso hídrico observado durante los trabajos de campo, utilizaremos los límites establecidos para las siguientes categorías:</a:t>
            </a:r>
            <a:endParaRPr lang="es-PE"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 name="Flecha: a la derecha 8">
            <a:extLst>
              <a:ext uri="{FF2B5EF4-FFF2-40B4-BE49-F238E27FC236}">
                <a16:creationId xmlns:a16="http://schemas.microsoft.com/office/drawing/2014/main" id="{F3BF246E-3AAC-4D17-AC85-8153FFB3DC18}"/>
              </a:ext>
            </a:extLst>
          </p:cNvPr>
          <p:cNvSpPr/>
          <p:nvPr/>
        </p:nvSpPr>
        <p:spPr>
          <a:xfrm>
            <a:off x="155340" y="2486150"/>
            <a:ext cx="504056" cy="1008112"/>
          </a:xfrm>
          <a:prstGeom prst="rightArrow">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PE"/>
          </a:p>
        </p:txBody>
      </p:sp>
      <p:sp>
        <p:nvSpPr>
          <p:cNvPr id="12" name="CuadroTexto 11">
            <a:extLst>
              <a:ext uri="{FF2B5EF4-FFF2-40B4-BE49-F238E27FC236}">
                <a16:creationId xmlns:a16="http://schemas.microsoft.com/office/drawing/2014/main" id="{B1BE58E1-9E58-4388-9B9C-BAB6CC092D82}"/>
              </a:ext>
            </a:extLst>
          </p:cNvPr>
          <p:cNvSpPr txBox="1"/>
          <p:nvPr/>
        </p:nvSpPr>
        <p:spPr>
          <a:xfrm>
            <a:off x="407369" y="6402925"/>
            <a:ext cx="4998122" cy="276999"/>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wrap="square">
            <a:spAutoFit/>
          </a:bodyPr>
          <a:lstStyle/>
          <a:p>
            <a:r>
              <a:rPr lang="es-MX" sz="1200" b="0" i="0" u="none" strike="noStrike" baseline="0" dirty="0">
                <a:solidFill>
                  <a:schemeClr val="tx1"/>
                </a:solidFill>
                <a:latin typeface="ArialNarrow"/>
              </a:rPr>
              <a:t>Índice de contaminación para los parámetros físico-químicos – Cat. A2</a:t>
            </a:r>
            <a:endParaRPr lang="es-PE" sz="1200" dirty="0">
              <a:solidFill>
                <a:schemeClr val="tx1"/>
              </a:solidFill>
            </a:endParaRPr>
          </a:p>
        </p:txBody>
      </p:sp>
      <p:pic>
        <p:nvPicPr>
          <p:cNvPr id="15" name="Imagen 14">
            <a:extLst>
              <a:ext uri="{FF2B5EF4-FFF2-40B4-BE49-F238E27FC236}">
                <a16:creationId xmlns:a16="http://schemas.microsoft.com/office/drawing/2014/main" id="{84943FE1-8340-429B-8FEB-DF4108B9B73A}"/>
              </a:ext>
            </a:extLst>
          </p:cNvPr>
          <p:cNvPicPr>
            <a:picLocks noChangeAspect="1"/>
          </p:cNvPicPr>
          <p:nvPr/>
        </p:nvPicPr>
        <p:blipFill rotWithShape="1">
          <a:blip r:embed="rId2"/>
          <a:srcRect t="2388" r="551"/>
          <a:stretch/>
        </p:blipFill>
        <p:spPr>
          <a:xfrm>
            <a:off x="407368" y="3626938"/>
            <a:ext cx="4998122" cy="2632783"/>
          </a:xfrm>
          <a:prstGeom prst="rect">
            <a:avLst/>
          </a:prstGeom>
        </p:spPr>
      </p:pic>
      <p:pic>
        <p:nvPicPr>
          <p:cNvPr id="17" name="Imagen 16">
            <a:extLst>
              <a:ext uri="{FF2B5EF4-FFF2-40B4-BE49-F238E27FC236}">
                <a16:creationId xmlns:a16="http://schemas.microsoft.com/office/drawing/2014/main" id="{0AD331AF-427B-4B0D-B335-F9AE02588A06}"/>
              </a:ext>
            </a:extLst>
          </p:cNvPr>
          <p:cNvPicPr>
            <a:picLocks noChangeAspect="1"/>
          </p:cNvPicPr>
          <p:nvPr/>
        </p:nvPicPr>
        <p:blipFill>
          <a:blip r:embed="rId3"/>
          <a:stretch>
            <a:fillRect/>
          </a:stretch>
        </p:blipFill>
        <p:spPr>
          <a:xfrm>
            <a:off x="6476601" y="125192"/>
            <a:ext cx="5400600" cy="2859516"/>
          </a:xfrm>
          <a:prstGeom prst="rect">
            <a:avLst/>
          </a:prstGeom>
        </p:spPr>
      </p:pic>
      <p:pic>
        <p:nvPicPr>
          <p:cNvPr id="21" name="Imagen 20">
            <a:extLst>
              <a:ext uri="{FF2B5EF4-FFF2-40B4-BE49-F238E27FC236}">
                <a16:creationId xmlns:a16="http://schemas.microsoft.com/office/drawing/2014/main" id="{28D5BBA5-9936-4CC6-B93D-C06539549E77}"/>
              </a:ext>
            </a:extLst>
          </p:cNvPr>
          <p:cNvPicPr>
            <a:picLocks noChangeAspect="1"/>
          </p:cNvPicPr>
          <p:nvPr/>
        </p:nvPicPr>
        <p:blipFill>
          <a:blip r:embed="rId4"/>
          <a:stretch>
            <a:fillRect/>
          </a:stretch>
        </p:blipFill>
        <p:spPr>
          <a:xfrm>
            <a:off x="6446580" y="3513571"/>
            <a:ext cx="5606763" cy="2859515"/>
          </a:xfrm>
          <a:prstGeom prst="rect">
            <a:avLst/>
          </a:prstGeom>
        </p:spPr>
      </p:pic>
      <p:sp>
        <p:nvSpPr>
          <p:cNvPr id="23" name="CuadroTexto 22">
            <a:extLst>
              <a:ext uri="{FF2B5EF4-FFF2-40B4-BE49-F238E27FC236}">
                <a16:creationId xmlns:a16="http://schemas.microsoft.com/office/drawing/2014/main" id="{9314C1E5-4306-419B-8036-198D3D31EBCF}"/>
              </a:ext>
            </a:extLst>
          </p:cNvPr>
          <p:cNvSpPr txBox="1"/>
          <p:nvPr/>
        </p:nvSpPr>
        <p:spPr>
          <a:xfrm>
            <a:off x="6688653" y="3063536"/>
            <a:ext cx="5188548" cy="276999"/>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wrap="square">
            <a:spAutoFit/>
          </a:bodyPr>
          <a:lstStyle/>
          <a:p>
            <a:r>
              <a:rPr lang="es-MX" sz="1200" b="0" i="0" u="none" strike="noStrike" baseline="0" dirty="0">
                <a:solidFill>
                  <a:schemeClr val="tx1"/>
                </a:solidFill>
                <a:latin typeface="ArialNarrow"/>
              </a:rPr>
              <a:t>Índice de contaminación para los parámetros físico-químicos – Cat. D1</a:t>
            </a:r>
            <a:endParaRPr lang="es-PE" sz="1200" dirty="0">
              <a:solidFill>
                <a:schemeClr val="tx1"/>
              </a:solidFill>
            </a:endParaRPr>
          </a:p>
        </p:txBody>
      </p:sp>
      <p:sp>
        <p:nvSpPr>
          <p:cNvPr id="25" name="CuadroTexto 24">
            <a:extLst>
              <a:ext uri="{FF2B5EF4-FFF2-40B4-BE49-F238E27FC236}">
                <a16:creationId xmlns:a16="http://schemas.microsoft.com/office/drawing/2014/main" id="{90E737AA-3F34-4E37-B8F6-4929029EA886}"/>
              </a:ext>
            </a:extLst>
          </p:cNvPr>
          <p:cNvSpPr txBox="1"/>
          <p:nvPr/>
        </p:nvSpPr>
        <p:spPr>
          <a:xfrm>
            <a:off x="6471392" y="6455809"/>
            <a:ext cx="5581951" cy="276999"/>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wrap="square">
            <a:spAutoFit/>
          </a:bodyPr>
          <a:lstStyle/>
          <a:p>
            <a:r>
              <a:rPr lang="es-MX" sz="1200" b="0" i="0" u="none" strike="noStrike" baseline="0" dirty="0">
                <a:solidFill>
                  <a:schemeClr val="tx1"/>
                </a:solidFill>
                <a:latin typeface="ArialNarrow"/>
              </a:rPr>
              <a:t>Índice de contaminación para los parámetros físico-químicos – Cat. D2</a:t>
            </a:r>
            <a:endParaRPr lang="es-PE" sz="1200" dirty="0">
              <a:solidFill>
                <a:schemeClr val="tx1"/>
              </a:solidFill>
            </a:endParaRPr>
          </a:p>
        </p:txBody>
      </p:sp>
    </p:spTree>
    <p:extLst>
      <p:ext uri="{BB962C8B-B14F-4D97-AF65-F5344CB8AC3E}">
        <p14:creationId xmlns:p14="http://schemas.microsoft.com/office/powerpoint/2010/main" val="15385787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653C465A-885C-46EF-BF3D-9FBEFDE19BEC}"/>
              </a:ext>
            </a:extLst>
          </p:cNvPr>
          <p:cNvPicPr>
            <a:picLocks noChangeAspect="1"/>
          </p:cNvPicPr>
          <p:nvPr/>
        </p:nvPicPr>
        <p:blipFill>
          <a:blip r:embed="rId2"/>
          <a:stretch>
            <a:fillRect/>
          </a:stretch>
        </p:blipFill>
        <p:spPr>
          <a:xfrm>
            <a:off x="479376" y="1124744"/>
            <a:ext cx="10972800" cy="4909945"/>
          </a:xfrm>
          <a:prstGeom prst="rect">
            <a:avLst/>
          </a:prstGeom>
        </p:spPr>
      </p:pic>
      <p:sp>
        <p:nvSpPr>
          <p:cNvPr id="7" name="CuadroTexto 6">
            <a:extLst>
              <a:ext uri="{FF2B5EF4-FFF2-40B4-BE49-F238E27FC236}">
                <a16:creationId xmlns:a16="http://schemas.microsoft.com/office/drawing/2014/main" id="{139E3085-3334-47BE-B56E-DC592EDC942F}"/>
              </a:ext>
            </a:extLst>
          </p:cNvPr>
          <p:cNvSpPr txBox="1"/>
          <p:nvPr/>
        </p:nvSpPr>
        <p:spPr>
          <a:xfrm>
            <a:off x="1919536" y="6165304"/>
            <a:ext cx="7416824" cy="369332"/>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wrap="square">
            <a:spAutoFit/>
          </a:bodyPr>
          <a:lstStyle/>
          <a:p>
            <a:r>
              <a:rPr lang="es-MX" dirty="0">
                <a:solidFill>
                  <a:schemeClr val="tx1"/>
                </a:solidFill>
              </a:rPr>
              <a:t>Índice de contaminación para los parámetros inorgánicos – Cat. A2</a:t>
            </a:r>
            <a:endParaRPr lang="es-PE" dirty="0">
              <a:solidFill>
                <a:schemeClr val="tx1"/>
              </a:solidFill>
            </a:endParaRPr>
          </a:p>
        </p:txBody>
      </p:sp>
    </p:spTree>
    <p:extLst>
      <p:ext uri="{BB962C8B-B14F-4D97-AF65-F5344CB8AC3E}">
        <p14:creationId xmlns:p14="http://schemas.microsoft.com/office/powerpoint/2010/main" val="23284141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40C99D7-A367-4385-A5F6-87BFD72D1665}"/>
              </a:ext>
            </a:extLst>
          </p:cNvPr>
          <p:cNvSpPr>
            <a:spLocks noGrp="1"/>
          </p:cNvSpPr>
          <p:nvPr>
            <p:ph type="title"/>
          </p:nvPr>
        </p:nvSpPr>
        <p:spPr/>
        <p:txBody>
          <a:bodyPr/>
          <a:lstStyle/>
          <a:p>
            <a:endParaRPr lang="es-PE"/>
          </a:p>
        </p:txBody>
      </p:sp>
      <p:sp>
        <p:nvSpPr>
          <p:cNvPr id="3" name="Marcador de contenido 2">
            <a:extLst>
              <a:ext uri="{FF2B5EF4-FFF2-40B4-BE49-F238E27FC236}">
                <a16:creationId xmlns:a16="http://schemas.microsoft.com/office/drawing/2014/main" id="{D675D50E-7F53-4BA1-84B5-FA3126A7EFB7}"/>
              </a:ext>
            </a:extLst>
          </p:cNvPr>
          <p:cNvSpPr>
            <a:spLocks noGrp="1"/>
          </p:cNvSpPr>
          <p:nvPr>
            <p:ph idx="1"/>
          </p:nvPr>
        </p:nvSpPr>
        <p:spPr/>
        <p:txBody>
          <a:bodyPr/>
          <a:lstStyle/>
          <a:p>
            <a:endParaRPr lang="es-PE"/>
          </a:p>
        </p:txBody>
      </p:sp>
      <p:pic>
        <p:nvPicPr>
          <p:cNvPr id="5" name="Imagen 4">
            <a:extLst>
              <a:ext uri="{FF2B5EF4-FFF2-40B4-BE49-F238E27FC236}">
                <a16:creationId xmlns:a16="http://schemas.microsoft.com/office/drawing/2014/main" id="{A2F839C3-8B4B-4946-878E-90DB5A2C62B0}"/>
              </a:ext>
            </a:extLst>
          </p:cNvPr>
          <p:cNvPicPr>
            <a:picLocks noChangeAspect="1"/>
          </p:cNvPicPr>
          <p:nvPr/>
        </p:nvPicPr>
        <p:blipFill>
          <a:blip r:embed="rId2"/>
          <a:stretch>
            <a:fillRect/>
          </a:stretch>
        </p:blipFill>
        <p:spPr>
          <a:xfrm>
            <a:off x="263352" y="274638"/>
            <a:ext cx="11496600" cy="5710400"/>
          </a:xfrm>
          <a:prstGeom prst="rect">
            <a:avLst/>
          </a:prstGeom>
        </p:spPr>
      </p:pic>
      <p:sp>
        <p:nvSpPr>
          <p:cNvPr id="7" name="CuadroTexto 6">
            <a:extLst>
              <a:ext uri="{FF2B5EF4-FFF2-40B4-BE49-F238E27FC236}">
                <a16:creationId xmlns:a16="http://schemas.microsoft.com/office/drawing/2014/main" id="{B433B1C6-B899-4727-ABD2-ADF81EEA69E1}"/>
              </a:ext>
            </a:extLst>
          </p:cNvPr>
          <p:cNvSpPr txBox="1"/>
          <p:nvPr/>
        </p:nvSpPr>
        <p:spPr>
          <a:xfrm>
            <a:off x="2279576" y="6126164"/>
            <a:ext cx="6624736" cy="369332"/>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wrap="square">
            <a:spAutoFit/>
          </a:bodyPr>
          <a:lstStyle/>
          <a:p>
            <a:r>
              <a:rPr lang="es-MX" dirty="0">
                <a:solidFill>
                  <a:schemeClr val="tx1"/>
                </a:solidFill>
              </a:rPr>
              <a:t>Índice de contaminación para los parámetros inorgánicos – Cat. D1</a:t>
            </a:r>
            <a:endParaRPr lang="es-PE" dirty="0">
              <a:solidFill>
                <a:schemeClr val="tx1"/>
              </a:solidFill>
            </a:endParaRPr>
          </a:p>
        </p:txBody>
      </p:sp>
    </p:spTree>
    <p:extLst>
      <p:ext uri="{BB962C8B-B14F-4D97-AF65-F5344CB8AC3E}">
        <p14:creationId xmlns:p14="http://schemas.microsoft.com/office/powerpoint/2010/main" val="131868326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BF8C708E-4B4F-4133-978C-2F15E92D9026}"/>
              </a:ext>
            </a:extLst>
          </p:cNvPr>
          <p:cNvPicPr>
            <a:picLocks noChangeAspect="1"/>
          </p:cNvPicPr>
          <p:nvPr/>
        </p:nvPicPr>
        <p:blipFill>
          <a:blip r:embed="rId2"/>
          <a:stretch>
            <a:fillRect/>
          </a:stretch>
        </p:blipFill>
        <p:spPr>
          <a:xfrm>
            <a:off x="827325" y="548680"/>
            <a:ext cx="10537349" cy="4882554"/>
          </a:xfrm>
          <a:prstGeom prst="rect">
            <a:avLst/>
          </a:prstGeom>
        </p:spPr>
      </p:pic>
      <p:sp>
        <p:nvSpPr>
          <p:cNvPr id="7" name="CuadroTexto 6">
            <a:extLst>
              <a:ext uri="{FF2B5EF4-FFF2-40B4-BE49-F238E27FC236}">
                <a16:creationId xmlns:a16="http://schemas.microsoft.com/office/drawing/2014/main" id="{F335A755-9682-4696-BC42-4EBA04D615FE}"/>
              </a:ext>
            </a:extLst>
          </p:cNvPr>
          <p:cNvSpPr txBox="1"/>
          <p:nvPr/>
        </p:nvSpPr>
        <p:spPr>
          <a:xfrm>
            <a:off x="2063552" y="5662989"/>
            <a:ext cx="7056784" cy="369332"/>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wrap="square">
            <a:spAutoFit/>
          </a:bodyPr>
          <a:lstStyle/>
          <a:p>
            <a:r>
              <a:rPr lang="es-MX" dirty="0">
                <a:solidFill>
                  <a:schemeClr val="tx1"/>
                </a:solidFill>
              </a:rPr>
              <a:t>Índice de contaminación para los parámetros inorgánicos – Cat. D2</a:t>
            </a:r>
            <a:endParaRPr lang="es-PE" dirty="0">
              <a:solidFill>
                <a:schemeClr val="tx1"/>
              </a:solidFill>
            </a:endParaRPr>
          </a:p>
        </p:txBody>
      </p:sp>
    </p:spTree>
    <p:extLst>
      <p:ext uri="{BB962C8B-B14F-4D97-AF65-F5344CB8AC3E}">
        <p14:creationId xmlns:p14="http://schemas.microsoft.com/office/powerpoint/2010/main" val="22958170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42 Flecha derecha"/>
          <p:cNvSpPr/>
          <p:nvPr/>
        </p:nvSpPr>
        <p:spPr>
          <a:xfrm rot="5400000">
            <a:off x="10461287" y="3533728"/>
            <a:ext cx="734534" cy="680132"/>
          </a:xfrm>
          <a:prstGeom prst="rightArrow">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es-ES">
              <a:solidFill>
                <a:schemeClr val="tx1"/>
              </a:solidFill>
            </a:endParaRPr>
          </a:p>
        </p:txBody>
      </p:sp>
      <p:pic>
        <p:nvPicPr>
          <p:cNvPr id="14342" name="Picture 6" descr="D:\Unidad_D\WAI\INGEMMET trabajos\GA-47A Linea base geoambiental Tambo\01 Documentos del proyecto\10 Salidas de campo\2015\COMCOM\Fotos Cristina\3\DSC06181.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88058" y="1918170"/>
            <a:ext cx="1414099" cy="1060575"/>
          </a:xfrm>
          <a:prstGeom prst="rect">
            <a:avLst/>
          </a:prstGeom>
          <a:noFill/>
          <a:extLst>
            <a:ext uri="{909E8E84-426E-40DD-AFC4-6F175D3DCCD1}">
              <a14:hiddenFill xmlns:a14="http://schemas.microsoft.com/office/drawing/2010/main">
                <a:solidFill>
                  <a:srgbClr val="FFFFFF"/>
                </a:solidFill>
              </a14:hiddenFill>
            </a:ext>
          </a:extLst>
        </p:spPr>
      </p:pic>
      <p:pic>
        <p:nvPicPr>
          <p:cNvPr id="44" name="Imagen 1"/>
          <p:cNvPicPr>
            <a:picLocks noChangeAspect="1"/>
          </p:cNvPicPr>
          <p:nvPr/>
        </p:nvPicPr>
        <p:blipFill rotWithShape="1">
          <a:blip r:embed="rId3"/>
          <a:srcRect r="68962"/>
          <a:stretch/>
        </p:blipFill>
        <p:spPr>
          <a:xfrm>
            <a:off x="1945749" y="3012306"/>
            <a:ext cx="1083265" cy="2292472"/>
          </a:xfrm>
          <a:prstGeom prst="rect">
            <a:avLst/>
          </a:prstGeom>
        </p:spPr>
      </p:pic>
      <p:pic>
        <p:nvPicPr>
          <p:cNvPr id="45" name="Imagen 44">
            <a:extLst>
              <a:ext uri="{FF2B5EF4-FFF2-40B4-BE49-F238E27FC236}">
                <a16:creationId xmlns:a16="http://schemas.microsoft.com/office/drawing/2014/main" id="{4032A70A-C40A-4232-9149-851CD51A3194}"/>
              </a:ext>
            </a:extLst>
          </p:cNvPr>
          <p:cNvPicPr>
            <a:picLocks noChangeAspect="1"/>
          </p:cNvPicPr>
          <p:nvPr/>
        </p:nvPicPr>
        <p:blipFill rotWithShape="1">
          <a:blip r:embed="rId4"/>
          <a:srcRect l="47310" r="1"/>
          <a:stretch/>
        </p:blipFill>
        <p:spPr>
          <a:xfrm>
            <a:off x="111975" y="730992"/>
            <a:ext cx="1610512" cy="2208507"/>
          </a:xfrm>
          <a:prstGeom prst="rect">
            <a:avLst/>
          </a:prstGeom>
          <a:ln w="12700">
            <a:solidFill>
              <a:srgbClr val="0070C0"/>
            </a:solidFill>
          </a:ln>
        </p:spPr>
      </p:pic>
      <p:sp>
        <p:nvSpPr>
          <p:cNvPr id="47" name="Rectángulo 46">
            <a:extLst>
              <a:ext uri="{FF2B5EF4-FFF2-40B4-BE49-F238E27FC236}">
                <a16:creationId xmlns:a16="http://schemas.microsoft.com/office/drawing/2014/main" id="{8DA3C7F3-9E44-4B2E-8C82-98457E41105E}"/>
              </a:ext>
            </a:extLst>
          </p:cNvPr>
          <p:cNvSpPr/>
          <p:nvPr/>
        </p:nvSpPr>
        <p:spPr>
          <a:xfrm>
            <a:off x="151381" y="3246023"/>
            <a:ext cx="1610512" cy="828093"/>
          </a:xfrm>
          <a:prstGeom prst="rect">
            <a:avLst/>
          </a:prstGeom>
          <a:ln>
            <a:solidFill>
              <a:schemeClr val="tx1"/>
            </a:solidFill>
          </a:ln>
        </p:spPr>
        <p:style>
          <a:lnRef idx="0">
            <a:schemeClr val="accent6"/>
          </a:lnRef>
          <a:fillRef idx="3">
            <a:schemeClr val="accent6"/>
          </a:fillRef>
          <a:effectRef idx="3">
            <a:schemeClr val="accent6"/>
          </a:effectRef>
          <a:fontRef idx="minor">
            <a:schemeClr val="lt1"/>
          </a:fontRef>
        </p:style>
        <p:txBody>
          <a:bodyPr rtlCol="0" anchor="ctr"/>
          <a:lstStyle/>
          <a:p>
            <a:pPr lvl="0" algn="ctr"/>
            <a:r>
              <a:rPr lang="es-PE" b="1" dirty="0">
                <a:solidFill>
                  <a:schemeClr val="accent6">
                    <a:lumMod val="50000"/>
                  </a:schemeClr>
                </a:solidFill>
                <a:latin typeface="Arial Black" panose="020B0A04020102020204" pitchFamily="34" charset="0"/>
              </a:rPr>
              <a:t>GEOLOGÍA</a:t>
            </a:r>
          </a:p>
        </p:txBody>
      </p:sp>
      <p:pic>
        <p:nvPicPr>
          <p:cNvPr id="2" name="Imagen 1">
            <a:extLst>
              <a:ext uri="{FF2B5EF4-FFF2-40B4-BE49-F238E27FC236}">
                <a16:creationId xmlns:a16="http://schemas.microsoft.com/office/drawing/2014/main" id="{481FE3CF-9525-4594-B394-BC8BC862A546}"/>
              </a:ext>
            </a:extLst>
          </p:cNvPr>
          <p:cNvPicPr>
            <a:picLocks noChangeAspect="1"/>
          </p:cNvPicPr>
          <p:nvPr/>
        </p:nvPicPr>
        <p:blipFill>
          <a:blip r:embed="rId5"/>
          <a:stretch>
            <a:fillRect/>
          </a:stretch>
        </p:blipFill>
        <p:spPr>
          <a:xfrm>
            <a:off x="210140" y="121591"/>
            <a:ext cx="2139881" cy="457240"/>
          </a:xfrm>
          <a:prstGeom prst="rect">
            <a:avLst/>
          </a:prstGeom>
        </p:spPr>
      </p:pic>
      <p:graphicFrame>
        <p:nvGraphicFramePr>
          <p:cNvPr id="3" name="Diagrama 2">
            <a:extLst>
              <a:ext uri="{FF2B5EF4-FFF2-40B4-BE49-F238E27FC236}">
                <a16:creationId xmlns:a16="http://schemas.microsoft.com/office/drawing/2014/main" id="{9A19EF45-3001-40F5-9D96-EE4FC33F2818}"/>
              </a:ext>
            </a:extLst>
          </p:cNvPr>
          <p:cNvGraphicFramePr/>
          <p:nvPr>
            <p:extLst>
              <p:ext uri="{D42A27DB-BD31-4B8C-83A1-F6EECF244321}">
                <p14:modId xmlns:p14="http://schemas.microsoft.com/office/powerpoint/2010/main" val="3365496173"/>
              </p:ext>
            </p:extLst>
          </p:nvPr>
        </p:nvGraphicFramePr>
        <p:xfrm>
          <a:off x="8981289" y="-231402"/>
          <a:ext cx="3114132" cy="3633990"/>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pic>
        <p:nvPicPr>
          <p:cNvPr id="30" name="Imagen 1">
            <a:extLst>
              <a:ext uri="{FF2B5EF4-FFF2-40B4-BE49-F238E27FC236}">
                <a16:creationId xmlns:a16="http://schemas.microsoft.com/office/drawing/2014/main" id="{88ED7E0F-764A-42BB-A78F-618F668B4030}"/>
              </a:ext>
            </a:extLst>
          </p:cNvPr>
          <p:cNvPicPr>
            <a:picLocks noChangeAspect="1"/>
          </p:cNvPicPr>
          <p:nvPr/>
        </p:nvPicPr>
        <p:blipFill rotWithShape="1">
          <a:blip r:embed="rId3"/>
          <a:srcRect l="32428" r="34561"/>
          <a:stretch/>
        </p:blipFill>
        <p:spPr>
          <a:xfrm>
            <a:off x="3352989" y="3012306"/>
            <a:ext cx="1129613" cy="2292472"/>
          </a:xfrm>
          <a:prstGeom prst="rect">
            <a:avLst/>
          </a:prstGeom>
        </p:spPr>
      </p:pic>
      <p:pic>
        <p:nvPicPr>
          <p:cNvPr id="31" name="Imagen 1">
            <a:extLst>
              <a:ext uri="{FF2B5EF4-FFF2-40B4-BE49-F238E27FC236}">
                <a16:creationId xmlns:a16="http://schemas.microsoft.com/office/drawing/2014/main" id="{C3DEE358-B0E2-468E-AF3E-EE69A5E725D0}"/>
              </a:ext>
            </a:extLst>
          </p:cNvPr>
          <p:cNvPicPr>
            <a:picLocks noChangeAspect="1"/>
          </p:cNvPicPr>
          <p:nvPr/>
        </p:nvPicPr>
        <p:blipFill rotWithShape="1">
          <a:blip r:embed="rId3"/>
          <a:srcRect l="66989"/>
          <a:stretch/>
        </p:blipFill>
        <p:spPr>
          <a:xfrm>
            <a:off x="4863101" y="3071022"/>
            <a:ext cx="1152128" cy="2292472"/>
          </a:xfrm>
          <a:prstGeom prst="rect">
            <a:avLst/>
          </a:prstGeom>
        </p:spPr>
      </p:pic>
      <p:sp>
        <p:nvSpPr>
          <p:cNvPr id="4" name="Flecha: a la derecha 3">
            <a:extLst>
              <a:ext uri="{FF2B5EF4-FFF2-40B4-BE49-F238E27FC236}">
                <a16:creationId xmlns:a16="http://schemas.microsoft.com/office/drawing/2014/main" id="{69369112-62E0-4CEA-81FE-5B659EBF3B74}"/>
              </a:ext>
            </a:extLst>
          </p:cNvPr>
          <p:cNvSpPr/>
          <p:nvPr/>
        </p:nvSpPr>
        <p:spPr>
          <a:xfrm>
            <a:off x="3021853" y="3523222"/>
            <a:ext cx="331136" cy="249935"/>
          </a:xfrm>
          <a:prstGeom prst="rightArrow">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PE"/>
          </a:p>
        </p:txBody>
      </p:sp>
      <p:sp>
        <p:nvSpPr>
          <p:cNvPr id="33" name="Flecha: a la derecha 32">
            <a:extLst>
              <a:ext uri="{FF2B5EF4-FFF2-40B4-BE49-F238E27FC236}">
                <a16:creationId xmlns:a16="http://schemas.microsoft.com/office/drawing/2014/main" id="{B9F52FFB-379E-4D6B-97CE-A27DC028D555}"/>
              </a:ext>
            </a:extLst>
          </p:cNvPr>
          <p:cNvSpPr/>
          <p:nvPr/>
        </p:nvSpPr>
        <p:spPr>
          <a:xfrm>
            <a:off x="3021853" y="3971585"/>
            <a:ext cx="331136" cy="249935"/>
          </a:xfrm>
          <a:prstGeom prst="rightArrow">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PE"/>
          </a:p>
        </p:txBody>
      </p:sp>
      <p:sp>
        <p:nvSpPr>
          <p:cNvPr id="34" name="Flecha: a la derecha 33">
            <a:extLst>
              <a:ext uri="{FF2B5EF4-FFF2-40B4-BE49-F238E27FC236}">
                <a16:creationId xmlns:a16="http://schemas.microsoft.com/office/drawing/2014/main" id="{0FC42EEB-92B8-41B7-8633-22531BB01B95}"/>
              </a:ext>
            </a:extLst>
          </p:cNvPr>
          <p:cNvSpPr/>
          <p:nvPr/>
        </p:nvSpPr>
        <p:spPr>
          <a:xfrm>
            <a:off x="3040194" y="4418034"/>
            <a:ext cx="331136" cy="249935"/>
          </a:xfrm>
          <a:prstGeom prst="rightArrow">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PE"/>
          </a:p>
        </p:txBody>
      </p:sp>
      <p:sp>
        <p:nvSpPr>
          <p:cNvPr id="35" name="Flecha: a la derecha 34">
            <a:extLst>
              <a:ext uri="{FF2B5EF4-FFF2-40B4-BE49-F238E27FC236}">
                <a16:creationId xmlns:a16="http://schemas.microsoft.com/office/drawing/2014/main" id="{83B3FF6D-4D57-43C6-940E-AE75F0561D43}"/>
              </a:ext>
            </a:extLst>
          </p:cNvPr>
          <p:cNvSpPr/>
          <p:nvPr/>
        </p:nvSpPr>
        <p:spPr>
          <a:xfrm>
            <a:off x="4540251" y="3424093"/>
            <a:ext cx="270958" cy="249935"/>
          </a:xfrm>
          <a:prstGeom prst="rightArrow">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PE"/>
          </a:p>
        </p:txBody>
      </p:sp>
      <p:sp>
        <p:nvSpPr>
          <p:cNvPr id="36" name="Flecha: a la derecha 35">
            <a:extLst>
              <a:ext uri="{FF2B5EF4-FFF2-40B4-BE49-F238E27FC236}">
                <a16:creationId xmlns:a16="http://schemas.microsoft.com/office/drawing/2014/main" id="{AEBC69AA-F77D-4879-ACEF-D31CDCADC764}"/>
              </a:ext>
            </a:extLst>
          </p:cNvPr>
          <p:cNvSpPr/>
          <p:nvPr/>
        </p:nvSpPr>
        <p:spPr>
          <a:xfrm>
            <a:off x="4523950" y="3972411"/>
            <a:ext cx="287258" cy="249935"/>
          </a:xfrm>
          <a:prstGeom prst="rightArrow">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PE"/>
          </a:p>
        </p:txBody>
      </p:sp>
      <p:sp>
        <p:nvSpPr>
          <p:cNvPr id="37" name="Flecha: a la derecha 36">
            <a:extLst>
              <a:ext uri="{FF2B5EF4-FFF2-40B4-BE49-F238E27FC236}">
                <a16:creationId xmlns:a16="http://schemas.microsoft.com/office/drawing/2014/main" id="{4F22AEAA-4067-4F2E-8F7A-ECE977D49744}"/>
              </a:ext>
            </a:extLst>
          </p:cNvPr>
          <p:cNvSpPr/>
          <p:nvPr/>
        </p:nvSpPr>
        <p:spPr>
          <a:xfrm>
            <a:off x="4516617" y="4553127"/>
            <a:ext cx="294591" cy="249935"/>
          </a:xfrm>
          <a:prstGeom prst="rightArrow">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PE"/>
          </a:p>
        </p:txBody>
      </p:sp>
      <p:pic>
        <p:nvPicPr>
          <p:cNvPr id="38" name="Picture 2" descr="http://html.rincondelvago.com/000736610.png">
            <a:extLst>
              <a:ext uri="{FF2B5EF4-FFF2-40B4-BE49-F238E27FC236}">
                <a16:creationId xmlns:a16="http://schemas.microsoft.com/office/drawing/2014/main" id="{92005213-12C2-4C04-8ABE-3BDFDF75442C}"/>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924987" y="2015003"/>
            <a:ext cx="911509" cy="911920"/>
          </a:xfrm>
          <a:prstGeom prst="rect">
            <a:avLst/>
          </a:prstGeom>
          <a:noFill/>
          <a:extLst>
            <a:ext uri="{909E8E84-426E-40DD-AFC4-6F175D3DCCD1}">
              <a14:hiddenFill xmlns:a14="http://schemas.microsoft.com/office/drawing/2010/main">
                <a:solidFill>
                  <a:srgbClr val="FFFFFF"/>
                </a:solidFill>
              </a14:hiddenFill>
            </a:ext>
          </a:extLst>
        </p:spPr>
      </p:pic>
      <p:pic>
        <p:nvPicPr>
          <p:cNvPr id="13" name="Imagen 12">
            <a:extLst>
              <a:ext uri="{FF2B5EF4-FFF2-40B4-BE49-F238E27FC236}">
                <a16:creationId xmlns:a16="http://schemas.microsoft.com/office/drawing/2014/main" id="{28653383-2393-4132-B9C1-36F78D48B5CE}"/>
              </a:ext>
            </a:extLst>
          </p:cNvPr>
          <p:cNvPicPr>
            <a:picLocks noChangeAspect="1"/>
          </p:cNvPicPr>
          <p:nvPr/>
        </p:nvPicPr>
        <p:blipFill rotWithShape="1">
          <a:blip r:embed="rId12"/>
          <a:srcRect r="7700" b="7785"/>
          <a:stretch/>
        </p:blipFill>
        <p:spPr>
          <a:xfrm>
            <a:off x="3229815" y="5363494"/>
            <a:ext cx="1311115" cy="1315535"/>
          </a:xfrm>
          <a:prstGeom prst="rect">
            <a:avLst/>
          </a:prstGeom>
        </p:spPr>
      </p:pic>
      <p:sp>
        <p:nvSpPr>
          <p:cNvPr id="19" name="Flecha: doblada 18">
            <a:extLst>
              <a:ext uri="{FF2B5EF4-FFF2-40B4-BE49-F238E27FC236}">
                <a16:creationId xmlns:a16="http://schemas.microsoft.com/office/drawing/2014/main" id="{A2DDC8D8-DC21-46AD-832F-C9C89A40C257}"/>
              </a:ext>
            </a:extLst>
          </p:cNvPr>
          <p:cNvSpPr/>
          <p:nvPr/>
        </p:nvSpPr>
        <p:spPr>
          <a:xfrm flipV="1">
            <a:off x="804311" y="4121717"/>
            <a:ext cx="1069073" cy="936104"/>
          </a:xfrm>
          <a:prstGeom prst="bentArrow">
            <a:avLst>
              <a:gd name="adj1" fmla="val 25000"/>
              <a:gd name="adj2" fmla="val 24564"/>
              <a:gd name="adj3" fmla="val 25000"/>
              <a:gd name="adj4" fmla="val 43750"/>
            </a:avLst>
          </a:prstGeom>
          <a:ln>
            <a:solidFill>
              <a:schemeClr val="tx1"/>
            </a:solidFill>
          </a:ln>
        </p:spPr>
        <p:style>
          <a:lnRef idx="0">
            <a:schemeClr val="accent6"/>
          </a:lnRef>
          <a:fillRef idx="3">
            <a:schemeClr val="accent6"/>
          </a:fillRef>
          <a:effectRef idx="3">
            <a:schemeClr val="accent6"/>
          </a:effectRef>
          <a:fontRef idx="minor">
            <a:schemeClr val="lt1"/>
          </a:fontRef>
        </p:style>
        <p:txBody>
          <a:bodyPr rtlCol="0" anchor="ctr"/>
          <a:lstStyle/>
          <a:p>
            <a:pPr algn="ctr"/>
            <a:endParaRPr lang="es-PE">
              <a:solidFill>
                <a:schemeClr val="tx1"/>
              </a:solidFill>
            </a:endParaRPr>
          </a:p>
        </p:txBody>
      </p:sp>
      <p:pic>
        <p:nvPicPr>
          <p:cNvPr id="21" name="Imagen 20">
            <a:extLst>
              <a:ext uri="{FF2B5EF4-FFF2-40B4-BE49-F238E27FC236}">
                <a16:creationId xmlns:a16="http://schemas.microsoft.com/office/drawing/2014/main" id="{B582BBEC-0A64-406C-84A4-478617B05057}"/>
              </a:ext>
            </a:extLst>
          </p:cNvPr>
          <p:cNvPicPr>
            <a:picLocks noChangeAspect="1"/>
          </p:cNvPicPr>
          <p:nvPr/>
        </p:nvPicPr>
        <p:blipFill>
          <a:blip r:embed="rId13"/>
          <a:stretch>
            <a:fillRect/>
          </a:stretch>
        </p:blipFill>
        <p:spPr>
          <a:xfrm>
            <a:off x="6591564" y="2367765"/>
            <a:ext cx="2643187" cy="1728787"/>
          </a:xfrm>
          <a:prstGeom prst="rect">
            <a:avLst/>
          </a:prstGeom>
          <a:effectLst>
            <a:glow rad="63500">
              <a:schemeClr val="accent1">
                <a:satMod val="175000"/>
                <a:alpha val="40000"/>
              </a:schemeClr>
            </a:glow>
          </a:effectLst>
        </p:spPr>
      </p:pic>
      <p:pic>
        <p:nvPicPr>
          <p:cNvPr id="22" name="Imagen 21">
            <a:extLst>
              <a:ext uri="{FF2B5EF4-FFF2-40B4-BE49-F238E27FC236}">
                <a16:creationId xmlns:a16="http://schemas.microsoft.com/office/drawing/2014/main" id="{DF28EA53-3A8D-45EE-A041-012A0C98BE06}"/>
              </a:ext>
            </a:extLst>
          </p:cNvPr>
          <p:cNvPicPr>
            <a:picLocks noChangeAspect="1"/>
          </p:cNvPicPr>
          <p:nvPr/>
        </p:nvPicPr>
        <p:blipFill>
          <a:blip r:embed="rId14"/>
          <a:stretch>
            <a:fillRect/>
          </a:stretch>
        </p:blipFill>
        <p:spPr>
          <a:xfrm>
            <a:off x="6566913" y="4189611"/>
            <a:ext cx="2667838" cy="1934183"/>
          </a:xfrm>
          <a:prstGeom prst="rect">
            <a:avLst/>
          </a:prstGeom>
          <a:effectLst>
            <a:glow rad="63500">
              <a:schemeClr val="accent1">
                <a:satMod val="175000"/>
                <a:alpha val="40000"/>
              </a:schemeClr>
            </a:glow>
          </a:effectLst>
        </p:spPr>
      </p:pic>
      <p:sp>
        <p:nvSpPr>
          <p:cNvPr id="23" name="Flecha: cheurón 22">
            <a:extLst>
              <a:ext uri="{FF2B5EF4-FFF2-40B4-BE49-F238E27FC236}">
                <a16:creationId xmlns:a16="http://schemas.microsoft.com/office/drawing/2014/main" id="{D90CC751-3D3B-4D77-B678-CE957ED41A15}"/>
              </a:ext>
            </a:extLst>
          </p:cNvPr>
          <p:cNvSpPr/>
          <p:nvPr/>
        </p:nvSpPr>
        <p:spPr>
          <a:xfrm>
            <a:off x="6189845" y="2978745"/>
            <a:ext cx="333271" cy="2377855"/>
          </a:xfrm>
          <a:prstGeom prst="chevron">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es-PE">
              <a:solidFill>
                <a:schemeClr val="tx1"/>
              </a:solidFill>
            </a:endParaRPr>
          </a:p>
        </p:txBody>
      </p:sp>
      <p:sp>
        <p:nvSpPr>
          <p:cNvPr id="24" name="Flecha: curvada hacia arriba 23">
            <a:extLst>
              <a:ext uri="{FF2B5EF4-FFF2-40B4-BE49-F238E27FC236}">
                <a16:creationId xmlns:a16="http://schemas.microsoft.com/office/drawing/2014/main" id="{B881CFAC-C6B2-403F-A1DD-C3807069992B}"/>
              </a:ext>
            </a:extLst>
          </p:cNvPr>
          <p:cNvSpPr/>
          <p:nvPr/>
        </p:nvSpPr>
        <p:spPr>
          <a:xfrm rot="19297575" flipV="1">
            <a:off x="7176873" y="705005"/>
            <a:ext cx="2088232" cy="1013714"/>
          </a:xfrm>
          <a:prstGeom prst="curvedUpArrow">
            <a:avLst/>
          </a:prstGeom>
          <a:ln>
            <a:solidFill>
              <a:schemeClr val="tx1"/>
            </a:solidFill>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es-PE">
              <a:solidFill>
                <a:schemeClr val="tx1"/>
              </a:solidFill>
            </a:endParaRPr>
          </a:p>
        </p:txBody>
      </p:sp>
      <p:sp>
        <p:nvSpPr>
          <p:cNvPr id="48" name="57 Rectángulo redondeado">
            <a:extLst>
              <a:ext uri="{FF2B5EF4-FFF2-40B4-BE49-F238E27FC236}">
                <a16:creationId xmlns:a16="http://schemas.microsoft.com/office/drawing/2014/main" id="{0738C3A2-C804-49DF-B496-78AE1D5AC2BE}"/>
              </a:ext>
            </a:extLst>
          </p:cNvPr>
          <p:cNvSpPr/>
          <p:nvPr/>
        </p:nvSpPr>
        <p:spPr>
          <a:xfrm>
            <a:off x="6929447" y="995838"/>
            <a:ext cx="1584176" cy="432048"/>
          </a:xfrm>
          <a:prstGeom prst="roundRect">
            <a:avLst/>
          </a:prstGeom>
          <a:solidFill>
            <a:srgbClr val="00206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solidFill>
                  <a:srgbClr val="00B050"/>
                </a:solidFill>
              </a:rPr>
              <a:t>ELEMENTOS</a:t>
            </a:r>
          </a:p>
        </p:txBody>
      </p:sp>
      <p:graphicFrame>
        <p:nvGraphicFramePr>
          <p:cNvPr id="49" name="Diagrama 48">
            <a:extLst>
              <a:ext uri="{FF2B5EF4-FFF2-40B4-BE49-F238E27FC236}">
                <a16:creationId xmlns:a16="http://schemas.microsoft.com/office/drawing/2014/main" id="{3D56B769-F4C7-4B04-9520-77E71D3F49B2}"/>
              </a:ext>
            </a:extLst>
          </p:cNvPr>
          <p:cNvGraphicFramePr/>
          <p:nvPr>
            <p:extLst>
              <p:ext uri="{D42A27DB-BD31-4B8C-83A1-F6EECF244321}">
                <p14:modId xmlns:p14="http://schemas.microsoft.com/office/powerpoint/2010/main" val="463504308"/>
              </p:ext>
            </p:extLst>
          </p:nvPr>
        </p:nvGraphicFramePr>
        <p:xfrm>
          <a:off x="9078817" y="4197229"/>
          <a:ext cx="3114132" cy="1659801"/>
        </p:xfrm>
        <a:graphic>
          <a:graphicData uri="http://schemas.openxmlformats.org/drawingml/2006/diagram">
            <dgm:relIds xmlns:dgm="http://schemas.openxmlformats.org/drawingml/2006/diagram" xmlns:r="http://schemas.openxmlformats.org/officeDocument/2006/relationships" r:dm="rId15" r:lo="rId16" r:qs="rId17" r:cs="rId18"/>
          </a:graphicData>
        </a:graphic>
      </p:graphicFrame>
      <p:pic>
        <p:nvPicPr>
          <p:cNvPr id="50" name="Imagen 49">
            <a:extLst>
              <a:ext uri="{FF2B5EF4-FFF2-40B4-BE49-F238E27FC236}">
                <a16:creationId xmlns:a16="http://schemas.microsoft.com/office/drawing/2014/main" id="{19DB4D6A-65F0-48F6-B6D4-B79D6A7A9B92}"/>
              </a:ext>
            </a:extLst>
          </p:cNvPr>
          <p:cNvPicPr>
            <a:picLocks noChangeAspect="1"/>
          </p:cNvPicPr>
          <p:nvPr/>
        </p:nvPicPr>
        <p:blipFill rotWithShape="1">
          <a:blip r:embed="rId20"/>
          <a:srcRect l="7313" t="6586" r="5656" b="3188"/>
          <a:stretch/>
        </p:blipFill>
        <p:spPr>
          <a:xfrm>
            <a:off x="10601461" y="6199977"/>
            <a:ext cx="1590539" cy="655914"/>
          </a:xfrm>
          <a:prstGeom prst="rect">
            <a:avLst/>
          </a:prstGeom>
        </p:spPr>
      </p:pic>
    </p:spTree>
    <p:extLst>
      <p:ext uri="{BB962C8B-B14F-4D97-AF65-F5344CB8AC3E}">
        <p14:creationId xmlns:p14="http://schemas.microsoft.com/office/powerpoint/2010/main" val="86564217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242024E-2391-40B7-8685-EAEC639B5A97}"/>
              </a:ext>
            </a:extLst>
          </p:cNvPr>
          <p:cNvSpPr>
            <a:spLocks noGrp="1"/>
          </p:cNvSpPr>
          <p:nvPr>
            <p:ph type="title"/>
          </p:nvPr>
        </p:nvSpPr>
        <p:spPr/>
        <p:txBody>
          <a:bodyPr/>
          <a:lstStyle/>
          <a:p>
            <a:endParaRPr lang="es-PE"/>
          </a:p>
        </p:txBody>
      </p:sp>
      <p:sp>
        <p:nvSpPr>
          <p:cNvPr id="3" name="Marcador de contenido 2">
            <a:extLst>
              <a:ext uri="{FF2B5EF4-FFF2-40B4-BE49-F238E27FC236}">
                <a16:creationId xmlns:a16="http://schemas.microsoft.com/office/drawing/2014/main" id="{0C53712E-986D-4481-BABC-9AF7AD97D28F}"/>
              </a:ext>
            </a:extLst>
          </p:cNvPr>
          <p:cNvSpPr>
            <a:spLocks noGrp="1"/>
          </p:cNvSpPr>
          <p:nvPr>
            <p:ph idx="1"/>
          </p:nvPr>
        </p:nvSpPr>
        <p:spPr/>
        <p:txBody>
          <a:bodyPr/>
          <a:lstStyle/>
          <a:p>
            <a:endParaRPr lang="es-PE"/>
          </a:p>
        </p:txBody>
      </p:sp>
      <p:pic>
        <p:nvPicPr>
          <p:cNvPr id="5" name="Imagen 4">
            <a:extLst>
              <a:ext uri="{FF2B5EF4-FFF2-40B4-BE49-F238E27FC236}">
                <a16:creationId xmlns:a16="http://schemas.microsoft.com/office/drawing/2014/main" id="{84DA3761-6544-47C4-AF87-6EE5E1B63C54}"/>
              </a:ext>
            </a:extLst>
          </p:cNvPr>
          <p:cNvPicPr>
            <a:picLocks noChangeAspect="1"/>
          </p:cNvPicPr>
          <p:nvPr/>
        </p:nvPicPr>
        <p:blipFill>
          <a:blip r:embed="rId2"/>
          <a:stretch>
            <a:fillRect/>
          </a:stretch>
        </p:blipFill>
        <p:spPr>
          <a:xfrm>
            <a:off x="638470" y="274638"/>
            <a:ext cx="10353675" cy="6105525"/>
          </a:xfrm>
          <a:prstGeom prst="rect">
            <a:avLst/>
          </a:prstGeom>
        </p:spPr>
      </p:pic>
    </p:spTree>
    <p:extLst>
      <p:ext uri="{BB962C8B-B14F-4D97-AF65-F5344CB8AC3E}">
        <p14:creationId xmlns:p14="http://schemas.microsoft.com/office/powerpoint/2010/main" val="3726487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00D27CA-F83C-45C0-BAF4-DCFC6FE85D88}"/>
              </a:ext>
            </a:extLst>
          </p:cNvPr>
          <p:cNvSpPr>
            <a:spLocks noGrp="1"/>
          </p:cNvSpPr>
          <p:nvPr>
            <p:ph type="title"/>
          </p:nvPr>
        </p:nvSpPr>
        <p:spPr/>
        <p:txBody>
          <a:bodyPr/>
          <a:lstStyle/>
          <a:p>
            <a:endParaRPr lang="es-PE" dirty="0"/>
          </a:p>
        </p:txBody>
      </p:sp>
      <p:sp>
        <p:nvSpPr>
          <p:cNvPr id="3" name="Marcador de contenido 2">
            <a:extLst>
              <a:ext uri="{FF2B5EF4-FFF2-40B4-BE49-F238E27FC236}">
                <a16:creationId xmlns:a16="http://schemas.microsoft.com/office/drawing/2014/main" id="{DCA6CE45-6270-4BA7-AF5A-F260A2385071}"/>
              </a:ext>
            </a:extLst>
          </p:cNvPr>
          <p:cNvSpPr>
            <a:spLocks noGrp="1"/>
          </p:cNvSpPr>
          <p:nvPr>
            <p:ph idx="1"/>
          </p:nvPr>
        </p:nvSpPr>
        <p:spPr/>
        <p:txBody>
          <a:bodyPr/>
          <a:lstStyle/>
          <a:p>
            <a:endParaRPr lang="es-PE"/>
          </a:p>
        </p:txBody>
      </p:sp>
      <p:pic>
        <p:nvPicPr>
          <p:cNvPr id="5" name="Imagen 4">
            <a:extLst>
              <a:ext uri="{FF2B5EF4-FFF2-40B4-BE49-F238E27FC236}">
                <a16:creationId xmlns:a16="http://schemas.microsoft.com/office/drawing/2014/main" id="{23590839-7F0E-4C87-95EF-4AA7EE4F8A71}"/>
              </a:ext>
            </a:extLst>
          </p:cNvPr>
          <p:cNvPicPr>
            <a:picLocks noChangeAspect="1"/>
          </p:cNvPicPr>
          <p:nvPr/>
        </p:nvPicPr>
        <p:blipFill>
          <a:blip r:embed="rId2"/>
          <a:stretch>
            <a:fillRect/>
          </a:stretch>
        </p:blipFill>
        <p:spPr>
          <a:xfrm>
            <a:off x="13657" y="274638"/>
            <a:ext cx="3922103" cy="6244009"/>
          </a:xfrm>
          <a:prstGeom prst="rect">
            <a:avLst/>
          </a:prstGeom>
        </p:spPr>
      </p:pic>
      <p:pic>
        <p:nvPicPr>
          <p:cNvPr id="7" name="Imagen 6">
            <a:extLst>
              <a:ext uri="{FF2B5EF4-FFF2-40B4-BE49-F238E27FC236}">
                <a16:creationId xmlns:a16="http://schemas.microsoft.com/office/drawing/2014/main" id="{7F04B409-F68E-4648-8CA2-00FF7FB5F42B}"/>
              </a:ext>
            </a:extLst>
          </p:cNvPr>
          <p:cNvPicPr>
            <a:picLocks noChangeAspect="1"/>
          </p:cNvPicPr>
          <p:nvPr/>
        </p:nvPicPr>
        <p:blipFill>
          <a:blip r:embed="rId3"/>
          <a:stretch>
            <a:fillRect/>
          </a:stretch>
        </p:blipFill>
        <p:spPr>
          <a:xfrm>
            <a:off x="4024461" y="294111"/>
            <a:ext cx="3727723" cy="6028664"/>
          </a:xfrm>
          <a:prstGeom prst="rect">
            <a:avLst/>
          </a:prstGeom>
        </p:spPr>
      </p:pic>
      <p:pic>
        <p:nvPicPr>
          <p:cNvPr id="9" name="Imagen 8">
            <a:extLst>
              <a:ext uri="{FF2B5EF4-FFF2-40B4-BE49-F238E27FC236}">
                <a16:creationId xmlns:a16="http://schemas.microsoft.com/office/drawing/2014/main" id="{16961F76-74C6-4A2A-9904-000B22EFC9BE}"/>
              </a:ext>
            </a:extLst>
          </p:cNvPr>
          <p:cNvPicPr>
            <a:picLocks noChangeAspect="1"/>
          </p:cNvPicPr>
          <p:nvPr/>
        </p:nvPicPr>
        <p:blipFill>
          <a:blip r:embed="rId4"/>
          <a:stretch>
            <a:fillRect/>
          </a:stretch>
        </p:blipFill>
        <p:spPr>
          <a:xfrm>
            <a:off x="7850081" y="321494"/>
            <a:ext cx="4015755" cy="5962674"/>
          </a:xfrm>
          <a:prstGeom prst="rect">
            <a:avLst/>
          </a:prstGeom>
        </p:spPr>
      </p:pic>
    </p:spTree>
    <p:extLst>
      <p:ext uri="{BB962C8B-B14F-4D97-AF65-F5344CB8AC3E}">
        <p14:creationId xmlns:p14="http://schemas.microsoft.com/office/powerpoint/2010/main" val="121566177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C622C3B1-F328-4EEE-AA95-64436522BE9C}"/>
              </a:ext>
            </a:extLst>
          </p:cNvPr>
          <p:cNvSpPr>
            <a:spLocks noGrp="1"/>
          </p:cNvSpPr>
          <p:nvPr>
            <p:ph idx="1"/>
          </p:nvPr>
        </p:nvSpPr>
        <p:spPr>
          <a:xfrm>
            <a:off x="767409" y="1052736"/>
            <a:ext cx="10657184" cy="5319420"/>
          </a:xfrm>
        </p:spPr>
        <p:txBody>
          <a:bodyPr>
            <a:normAutofit fontScale="85000" lnSpcReduction="20000"/>
          </a:bodyPr>
          <a:lstStyle/>
          <a:p>
            <a:pPr marL="342900" lvl="0" indent="-342900" algn="just">
              <a:lnSpc>
                <a:spcPct val="115000"/>
              </a:lnSpc>
              <a:buFont typeface="Symbol" panose="05050102010706020507" pitchFamily="18" charset="2"/>
              <a:buChar char=""/>
            </a:pPr>
            <a:r>
              <a:rPr lang="es-PE" sz="1800" dirty="0">
                <a:effectLst/>
                <a:latin typeface="Arial Narrow" panose="020B0606020202030204" pitchFamily="34" charset="0"/>
                <a:ea typeface="Calibri" panose="020F0502020204030204" pitchFamily="34" charset="0"/>
                <a:cs typeface="Times New Roman" panose="02020603050405020304" pitchFamily="18" charset="0"/>
              </a:rPr>
              <a:t>La caracterización en función de lo iones predominantes y su </a:t>
            </a:r>
            <a:r>
              <a:rPr lang="es-PE" sz="1800" dirty="0">
                <a:effectLst/>
                <a:latin typeface="Arial Narrow" panose="020B0606020202030204" pitchFamily="34" charset="0"/>
                <a:ea typeface="Calibri" panose="020F0502020204030204" pitchFamily="34" charset="0"/>
                <a:cs typeface="Arial" panose="020B0604020202020204" pitchFamily="34" charset="0"/>
              </a:rPr>
              <a:t>relación con la salinidad en aguas naturales (Gibbs) muestra que las características de lo iones predominantes en el agua están relacionados a la interacción agua roca (no se considera metales pesados) a diferencia de los que se encuentran hacia la desembocadura (1394-19-SW-19 y 1394-19-SW-18) cuyas características se encuentran asociadas a la evapotranspiración e intrusión marina</a:t>
            </a:r>
            <a:endParaRPr lang="es-PE"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15000"/>
              </a:lnSpc>
              <a:buFont typeface="Symbol" panose="05050102010706020507" pitchFamily="18" charset="2"/>
              <a:buChar char=""/>
            </a:pPr>
            <a:r>
              <a:rPr lang="es-PE" sz="1800" dirty="0">
                <a:effectLst/>
                <a:latin typeface="Arial Narrow" panose="020B0606020202030204" pitchFamily="34" charset="0"/>
                <a:ea typeface="Calibri" panose="020F0502020204030204" pitchFamily="34" charset="0"/>
                <a:cs typeface="Arial" panose="020B0604020202020204" pitchFamily="34" charset="0"/>
              </a:rPr>
              <a:t>La presencia de metales pesados y/o elementos por encima del valor referencial establecido por los estándares de calidad ambiental, NO se encuentra relacionadas con fuentes </a:t>
            </a:r>
            <a:r>
              <a:rPr lang="es-PE" sz="1800" dirty="0" err="1">
                <a:effectLst/>
                <a:latin typeface="Arial Narrow" panose="020B0606020202030204" pitchFamily="34" charset="0"/>
                <a:ea typeface="Calibri" panose="020F0502020204030204" pitchFamily="34" charset="0"/>
                <a:cs typeface="Arial" panose="020B0604020202020204" pitchFamily="34" charset="0"/>
              </a:rPr>
              <a:t>geogenéticas</a:t>
            </a:r>
            <a:r>
              <a:rPr lang="es-PE" sz="1800" dirty="0">
                <a:effectLst/>
                <a:latin typeface="Arial Narrow" panose="020B0606020202030204" pitchFamily="34" charset="0"/>
                <a:ea typeface="Calibri" panose="020F0502020204030204" pitchFamily="34" charset="0"/>
                <a:cs typeface="Arial" panose="020B0604020202020204" pitchFamily="34" charset="0"/>
              </a:rPr>
              <a:t> (características geológicas), estas características se encuentran asociadas a la actividad antrópica presente en la zona (aguas residuales domesticas e industriales, uso de pesticidas entre otros) y en la cabecera de cuenca (actividad minera artesanal en Ecuador).</a:t>
            </a:r>
            <a:endParaRPr lang="es-PE"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15000"/>
              </a:lnSpc>
              <a:buFont typeface="Symbol" panose="05050102010706020507" pitchFamily="18" charset="2"/>
              <a:buChar char=""/>
            </a:pPr>
            <a:r>
              <a:rPr lang="es-PE" sz="1800" dirty="0">
                <a:effectLst/>
                <a:latin typeface="Arial Narrow" panose="020B0606020202030204" pitchFamily="34" charset="0"/>
                <a:ea typeface="Calibri" panose="020F0502020204030204" pitchFamily="34" charset="0"/>
                <a:cs typeface="Arial" panose="020B0604020202020204" pitchFamily="34" charset="0"/>
              </a:rPr>
              <a:t>Las estaciones donde no existen actividades antrópicas importantes y cuyos cauces no se encuentran relacionados con el río Puyango, como las muestras 1394-19-SW-</a:t>
            </a:r>
            <a:r>
              <a:rPr lang="es-PE" sz="1800" dirty="0">
                <a:effectLst/>
                <a:latin typeface="Arial Narrow" panose="020B0606020202030204" pitchFamily="34" charset="0"/>
                <a:ea typeface="Calibri" panose="020F0502020204030204" pitchFamily="34" charset="0"/>
                <a:cs typeface="Times New Roman" panose="02020603050405020304" pitchFamily="18" charset="0"/>
              </a:rPr>
              <a:t>09 (Cazaderos) y </a:t>
            </a:r>
            <a:r>
              <a:rPr lang="es-PE" sz="1800" dirty="0">
                <a:effectLst/>
                <a:latin typeface="Arial Narrow" panose="020B0606020202030204" pitchFamily="34" charset="0"/>
                <a:ea typeface="Calibri" panose="020F0502020204030204" pitchFamily="34" charset="0"/>
                <a:cs typeface="Arial" panose="020B0604020202020204" pitchFamily="34" charset="0"/>
              </a:rPr>
              <a:t>1394-19-SW-</a:t>
            </a:r>
            <a:r>
              <a:rPr lang="es-PE" sz="1800" dirty="0">
                <a:effectLst/>
                <a:latin typeface="Arial Narrow" panose="020B0606020202030204" pitchFamily="34" charset="0"/>
                <a:ea typeface="Calibri" panose="020F0502020204030204" pitchFamily="34" charset="0"/>
                <a:cs typeface="Times New Roman" panose="02020603050405020304" pitchFamily="18" charset="0"/>
              </a:rPr>
              <a:t>SW-04, </a:t>
            </a:r>
            <a:r>
              <a:rPr lang="es-PE" sz="1800" dirty="0">
                <a:effectLst/>
                <a:latin typeface="Arial Narrow" panose="020B0606020202030204" pitchFamily="34" charset="0"/>
                <a:ea typeface="Calibri" panose="020F0502020204030204" pitchFamily="34" charset="0"/>
                <a:cs typeface="Arial" panose="020B0604020202020204" pitchFamily="34" charset="0"/>
              </a:rPr>
              <a:t>1394-19-SW-</a:t>
            </a:r>
            <a:r>
              <a:rPr lang="es-PE" sz="1800" dirty="0">
                <a:effectLst/>
                <a:latin typeface="Arial Narrow" panose="020B0606020202030204" pitchFamily="34" charset="0"/>
                <a:ea typeface="Calibri" panose="020F0502020204030204" pitchFamily="34" charset="0"/>
                <a:cs typeface="Times New Roman" panose="02020603050405020304" pitchFamily="18" charset="0"/>
              </a:rPr>
              <a:t>03 (Cabuyal) </a:t>
            </a:r>
            <a:r>
              <a:rPr lang="es-PE" sz="1800" dirty="0">
                <a:effectLst/>
                <a:latin typeface="Arial Narrow" panose="020B0606020202030204" pitchFamily="34" charset="0"/>
                <a:ea typeface="Calibri" panose="020F0502020204030204" pitchFamily="34" charset="0"/>
                <a:cs typeface="Arial" panose="020B0604020202020204" pitchFamily="34" charset="0"/>
              </a:rPr>
              <a:t>presentan características físico-químicas idóneas y </a:t>
            </a:r>
            <a:r>
              <a:rPr lang="es-PE" sz="1800" dirty="0">
                <a:effectLst/>
                <a:latin typeface="Arial Narrow" panose="020B0606020202030204" pitchFamily="34" charset="0"/>
                <a:ea typeface="Calibri" panose="020F0502020204030204" pitchFamily="34" charset="0"/>
                <a:cs typeface="Times New Roman" panose="02020603050405020304" pitchFamily="18" charset="0"/>
              </a:rPr>
              <a:t>menores concentraciones de elementos disueltos y totales.</a:t>
            </a:r>
            <a:endParaRPr lang="es-PE"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15000"/>
              </a:lnSpc>
              <a:buFont typeface="Symbol" panose="05050102010706020507" pitchFamily="18" charset="2"/>
              <a:buChar char=""/>
            </a:pPr>
            <a:r>
              <a:rPr lang="es-PE" sz="1800" dirty="0">
                <a:effectLst/>
                <a:latin typeface="Arial Narrow" panose="020B0606020202030204" pitchFamily="34" charset="0"/>
                <a:ea typeface="Calibri" panose="020F0502020204030204" pitchFamily="34" charset="0"/>
                <a:cs typeface="Times New Roman" panose="02020603050405020304" pitchFamily="18" charset="0"/>
              </a:rPr>
              <a:t>La presencia de mayores concentraciones de elementos pesados y/o tóxicos se observan en las muestras tomadas en el cauce del río Puyango y Tumbes (límite Perú - Ecuador) estas altas concentraciones persisten hasta la estación </a:t>
            </a:r>
            <a:r>
              <a:rPr lang="es-PE" sz="1800" dirty="0">
                <a:effectLst/>
                <a:latin typeface="Arial Narrow" panose="020B0606020202030204" pitchFamily="34" charset="0"/>
                <a:ea typeface="Calibri" panose="020F0502020204030204" pitchFamily="34" charset="0"/>
                <a:cs typeface="Arial" panose="020B0604020202020204" pitchFamily="34" charset="0"/>
              </a:rPr>
              <a:t>1394-19-SW-</a:t>
            </a:r>
            <a:r>
              <a:rPr lang="es-PE" sz="1800" dirty="0">
                <a:effectLst/>
                <a:latin typeface="Arial Narrow" panose="020B0606020202030204" pitchFamily="34" charset="0"/>
                <a:ea typeface="Calibri" panose="020F0502020204030204" pitchFamily="34" charset="0"/>
                <a:cs typeface="Times New Roman" panose="02020603050405020304" pitchFamily="18" charset="0"/>
              </a:rPr>
              <a:t>06 donde según estudios realizados en Ecuador muestran que el impacto de la actividad minera artesanal recién comienza  a disminuir su aproximadamente a la altura en la zona Naranjos (Ministerio de Energía y Minas de Ecuador, 2000).</a:t>
            </a:r>
            <a:endParaRPr lang="es-PE"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15000"/>
              </a:lnSpc>
              <a:buFont typeface="Symbol" panose="05050102010706020507" pitchFamily="18" charset="2"/>
              <a:buChar char=""/>
            </a:pPr>
            <a:r>
              <a:rPr lang="es-PE" sz="1800" dirty="0">
                <a:effectLst/>
                <a:latin typeface="Arial Narrow" panose="020B0606020202030204" pitchFamily="34" charset="0"/>
                <a:ea typeface="Calibri" panose="020F0502020204030204" pitchFamily="34" charset="0"/>
                <a:cs typeface="Times New Roman" panose="02020603050405020304" pitchFamily="18" charset="0"/>
              </a:rPr>
              <a:t>El análisis del índice de calidad ambiental (ICA) muestra que lo elementos persistentes en altas concentraciones en el tiempo son Aluminio, Hierro, Plomo, Arsénico, Manganeso y Antimonio.</a:t>
            </a:r>
            <a:endParaRPr lang="es-PE"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15000"/>
              </a:lnSpc>
              <a:spcAft>
                <a:spcPts val="800"/>
              </a:spcAft>
              <a:buFont typeface="Symbol" panose="05050102010706020507" pitchFamily="18" charset="2"/>
              <a:buChar char=""/>
            </a:pPr>
            <a:r>
              <a:rPr lang="es-PE" sz="1800" dirty="0">
                <a:effectLst/>
                <a:latin typeface="Arial Narrow" panose="020B0606020202030204" pitchFamily="34" charset="0"/>
                <a:ea typeface="Calibri" panose="020F0502020204030204" pitchFamily="34" charset="0"/>
                <a:cs typeface="Times New Roman" panose="02020603050405020304" pitchFamily="18" charset="0"/>
              </a:rPr>
              <a:t>Según el análisis de QA/QC en muestra duplicadas, la presencia de elementos tóxicos en altas concentraciones en la zona de cabo inca y puesto el cóndor se encuentra en forma de material suspendido.</a:t>
            </a:r>
            <a:endParaRPr lang="es-PE" sz="1800" dirty="0">
              <a:effectLst/>
              <a:latin typeface="Calibri" panose="020F0502020204030204" pitchFamily="34" charset="0"/>
              <a:ea typeface="Calibri" panose="020F0502020204030204" pitchFamily="34" charset="0"/>
              <a:cs typeface="Times New Roman" panose="02020603050405020304" pitchFamily="18" charset="0"/>
            </a:endParaRPr>
          </a:p>
          <a:p>
            <a:r>
              <a:rPr lang="es-PE" sz="1800" dirty="0">
                <a:effectLst/>
                <a:latin typeface="Arial Narrow" panose="020B0606020202030204" pitchFamily="34" charset="0"/>
                <a:ea typeface="Calibri" panose="020F0502020204030204" pitchFamily="34" charset="0"/>
                <a:cs typeface="Times New Roman" panose="02020603050405020304" pitchFamily="18" charset="0"/>
              </a:rPr>
              <a:t>Los análisis estadísticos descriptivos de medidas de tendencia central muestran que, en la mayoría de los elementos analizados, estos se distribuyen en las muestras de agua superficial con asimetría positiva (donde media aritmética es mayor que la mediana) corroborándose lo mencionado por las investigaciones del D.R. </a:t>
            </a:r>
            <a:r>
              <a:rPr lang="es-PE" sz="1800" dirty="0" err="1">
                <a:effectLst/>
                <a:latin typeface="Arial Narrow" panose="020B0606020202030204" pitchFamily="34" charset="0"/>
                <a:ea typeface="Calibri" panose="020F0502020204030204" pitchFamily="34" charset="0"/>
                <a:cs typeface="Times New Roman" panose="02020603050405020304" pitchFamily="18" charset="0"/>
              </a:rPr>
              <a:t>Hesel</a:t>
            </a:r>
            <a:r>
              <a:rPr lang="es-PE" sz="1800" dirty="0">
                <a:effectLst/>
                <a:latin typeface="Arial Narrow" panose="020B0606020202030204" pitchFamily="34" charset="0"/>
                <a:ea typeface="Calibri" panose="020F0502020204030204" pitchFamily="34" charset="0"/>
                <a:cs typeface="Times New Roman" panose="02020603050405020304" pitchFamily="18" charset="0"/>
              </a:rPr>
              <a:t> y </a:t>
            </a:r>
            <a:r>
              <a:rPr lang="es-PE" sz="1800" dirty="0" err="1">
                <a:effectLst/>
                <a:latin typeface="Arial Narrow" panose="020B0606020202030204" pitchFamily="34" charset="0"/>
                <a:ea typeface="Calibri" panose="020F0502020204030204" pitchFamily="34" charset="0"/>
                <a:cs typeface="Times New Roman" panose="02020603050405020304" pitchFamily="18" charset="0"/>
              </a:rPr>
              <a:t>R.M.Hirsch</a:t>
            </a:r>
            <a:r>
              <a:rPr lang="es-PE" sz="1800" dirty="0">
                <a:effectLst/>
                <a:latin typeface="Arial Narrow" panose="020B0606020202030204" pitchFamily="34" charset="0"/>
                <a:ea typeface="Calibri" panose="020F0502020204030204" pitchFamily="34" charset="0"/>
                <a:cs typeface="Times New Roman" panose="02020603050405020304" pitchFamily="18" charset="0"/>
              </a:rPr>
              <a:t> referenciadas en </a:t>
            </a:r>
            <a:r>
              <a:rPr lang="es-PE" sz="1800" i="1" dirty="0" err="1">
                <a:effectLst/>
                <a:latin typeface="Arial Narrow" panose="020B0606020202030204" pitchFamily="34" charset="0"/>
                <a:ea typeface="Calibri" panose="020F0502020204030204" pitchFamily="34" charset="0"/>
                <a:cs typeface="Times New Roman" panose="02020603050405020304" pitchFamily="18" charset="0"/>
              </a:rPr>
              <a:t>Statistical</a:t>
            </a:r>
            <a:r>
              <a:rPr lang="es-PE" sz="1800" i="1" dirty="0">
                <a:effectLst/>
                <a:latin typeface="Arial Narrow" panose="020B0606020202030204" pitchFamily="34" charset="0"/>
                <a:ea typeface="Calibri" panose="020F0502020204030204" pitchFamily="34" charset="0"/>
                <a:cs typeface="Times New Roman" panose="02020603050405020304" pitchFamily="18" charset="0"/>
              </a:rPr>
              <a:t> </a:t>
            </a:r>
            <a:r>
              <a:rPr lang="es-PE" sz="1800" i="1" dirty="0" err="1">
                <a:effectLst/>
                <a:latin typeface="Arial Narrow" panose="020B0606020202030204" pitchFamily="34" charset="0"/>
                <a:ea typeface="Calibri" panose="020F0502020204030204" pitchFamily="34" charset="0"/>
                <a:cs typeface="Times New Roman" panose="02020603050405020304" pitchFamily="18" charset="0"/>
              </a:rPr>
              <a:t>Methods</a:t>
            </a:r>
            <a:r>
              <a:rPr lang="es-PE" sz="1800" i="1" dirty="0">
                <a:effectLst/>
                <a:latin typeface="Arial Narrow" panose="020B0606020202030204" pitchFamily="34" charset="0"/>
                <a:ea typeface="Calibri" panose="020F0502020204030204" pitchFamily="34" charset="0"/>
                <a:cs typeface="Times New Roman" panose="02020603050405020304" pitchFamily="18" charset="0"/>
              </a:rPr>
              <a:t> in </a:t>
            </a:r>
            <a:r>
              <a:rPr lang="es-PE" sz="1800" i="1" dirty="0" err="1">
                <a:effectLst/>
                <a:latin typeface="Arial Narrow" panose="020B0606020202030204" pitchFamily="34" charset="0"/>
                <a:ea typeface="Calibri" panose="020F0502020204030204" pitchFamily="34" charset="0"/>
                <a:cs typeface="Times New Roman" panose="02020603050405020304" pitchFamily="18" charset="0"/>
              </a:rPr>
              <a:t>Water</a:t>
            </a:r>
            <a:r>
              <a:rPr lang="es-PE" sz="1800" i="1" dirty="0">
                <a:effectLst/>
                <a:latin typeface="Arial Narrow" panose="020B0606020202030204" pitchFamily="34" charset="0"/>
                <a:ea typeface="Calibri" panose="020F0502020204030204" pitchFamily="34" charset="0"/>
                <a:cs typeface="Times New Roman" panose="02020603050405020304" pitchFamily="18" charset="0"/>
              </a:rPr>
              <a:t> </a:t>
            </a:r>
            <a:r>
              <a:rPr lang="es-PE" sz="1800" i="1" dirty="0" err="1">
                <a:effectLst/>
                <a:latin typeface="Arial Narrow" panose="020B0606020202030204" pitchFamily="34" charset="0"/>
                <a:ea typeface="Calibri" panose="020F0502020204030204" pitchFamily="34" charset="0"/>
                <a:cs typeface="Times New Roman" panose="02020603050405020304" pitchFamily="18" charset="0"/>
              </a:rPr>
              <a:t>Resource</a:t>
            </a:r>
            <a:r>
              <a:rPr lang="es-PE" sz="1800" dirty="0">
                <a:effectLst/>
                <a:latin typeface="Arial Narrow" panose="020B0606020202030204" pitchFamily="34" charset="0"/>
                <a:ea typeface="Calibri" panose="020F0502020204030204" pitchFamily="34" charset="0"/>
                <a:cs typeface="Times New Roman" panose="02020603050405020304" pitchFamily="18" charset="0"/>
              </a:rPr>
              <a:t>. </a:t>
            </a:r>
            <a:endParaRPr lang="es-PE" sz="2800" dirty="0"/>
          </a:p>
        </p:txBody>
      </p:sp>
      <p:sp>
        <p:nvSpPr>
          <p:cNvPr id="4" name="1 Título">
            <a:extLst>
              <a:ext uri="{FF2B5EF4-FFF2-40B4-BE49-F238E27FC236}">
                <a16:creationId xmlns:a16="http://schemas.microsoft.com/office/drawing/2014/main" id="{9BBA606B-BBBA-42E9-870D-B6FC98FE2255}"/>
              </a:ext>
            </a:extLst>
          </p:cNvPr>
          <p:cNvSpPr txBox="1">
            <a:spLocks/>
          </p:cNvSpPr>
          <p:nvPr/>
        </p:nvSpPr>
        <p:spPr>
          <a:xfrm>
            <a:off x="2993132" y="98061"/>
            <a:ext cx="6205736" cy="707886"/>
          </a:xfrm>
          <a:prstGeom prst="rect">
            <a:avLst/>
          </a:prstGeom>
          <a:solidFill>
            <a:schemeClr val="tx2"/>
          </a:solidFill>
        </p:spPr>
        <p:txBody>
          <a:bodyPr wrap="square" rtlCol="0">
            <a:spAutoFit/>
          </a:bodyPr>
          <a:lstStyle>
            <a:defPPr>
              <a:defRPr lang="es-PE"/>
            </a:defPPr>
            <a:lvl1pPr algn="ctr">
              <a:defRPr sz="2000" b="1">
                <a:solidFill>
                  <a:schemeClr val="bg1"/>
                </a:solidFill>
                <a:latin typeface="+mj-lt"/>
                <a:cs typeface="Arial" panose="020B0604020202020204" pitchFamily="34" charset="0"/>
              </a:defRPr>
            </a:lvl1pPr>
          </a:lstStyle>
          <a:p>
            <a:r>
              <a:rPr lang="es-PE" sz="4000" b="1" dirty="0"/>
              <a:t>Conclusiones</a:t>
            </a:r>
            <a:endParaRPr lang="es-PE" dirty="0"/>
          </a:p>
        </p:txBody>
      </p:sp>
      <p:pic>
        <p:nvPicPr>
          <p:cNvPr id="5" name="3 Imagen">
            <a:extLst>
              <a:ext uri="{FF2B5EF4-FFF2-40B4-BE49-F238E27FC236}">
                <a16:creationId xmlns:a16="http://schemas.microsoft.com/office/drawing/2014/main" id="{3F7A0EAE-DAFF-4B54-81AF-9D269F4BD07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454" y="98061"/>
            <a:ext cx="2137650" cy="454230"/>
          </a:xfrm>
          <a:prstGeom prst="rect">
            <a:avLst/>
          </a:prstGeom>
        </p:spPr>
      </p:pic>
      <p:pic>
        <p:nvPicPr>
          <p:cNvPr id="6" name="Imagen 5">
            <a:extLst>
              <a:ext uri="{FF2B5EF4-FFF2-40B4-BE49-F238E27FC236}">
                <a16:creationId xmlns:a16="http://schemas.microsoft.com/office/drawing/2014/main" id="{5803146E-D797-4813-A17F-C7C8B6D37EE4}"/>
              </a:ext>
            </a:extLst>
          </p:cNvPr>
          <p:cNvPicPr>
            <a:picLocks noChangeAspect="1"/>
          </p:cNvPicPr>
          <p:nvPr/>
        </p:nvPicPr>
        <p:blipFill>
          <a:blip r:embed="rId3"/>
          <a:stretch>
            <a:fillRect/>
          </a:stretch>
        </p:blipFill>
        <p:spPr>
          <a:xfrm>
            <a:off x="10600806" y="6152311"/>
            <a:ext cx="1591194" cy="658425"/>
          </a:xfrm>
          <a:prstGeom prst="rect">
            <a:avLst/>
          </a:prstGeom>
        </p:spPr>
      </p:pic>
    </p:spTree>
    <p:extLst>
      <p:ext uri="{BB962C8B-B14F-4D97-AF65-F5344CB8AC3E}">
        <p14:creationId xmlns:p14="http://schemas.microsoft.com/office/powerpoint/2010/main" val="396678929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3 Imagen">
            <a:extLst>
              <a:ext uri="{FF2B5EF4-FFF2-40B4-BE49-F238E27FC236}">
                <a16:creationId xmlns:a16="http://schemas.microsoft.com/office/drawing/2014/main" id="{3F7A0EAE-DAFF-4B54-81AF-9D269F4BD07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454" y="98061"/>
            <a:ext cx="2137650" cy="454230"/>
          </a:xfrm>
          <a:prstGeom prst="rect">
            <a:avLst/>
          </a:prstGeom>
        </p:spPr>
      </p:pic>
      <p:pic>
        <p:nvPicPr>
          <p:cNvPr id="6" name="Imagen 5">
            <a:extLst>
              <a:ext uri="{FF2B5EF4-FFF2-40B4-BE49-F238E27FC236}">
                <a16:creationId xmlns:a16="http://schemas.microsoft.com/office/drawing/2014/main" id="{5803146E-D797-4813-A17F-C7C8B6D37EE4}"/>
              </a:ext>
            </a:extLst>
          </p:cNvPr>
          <p:cNvPicPr>
            <a:picLocks noChangeAspect="1"/>
          </p:cNvPicPr>
          <p:nvPr/>
        </p:nvPicPr>
        <p:blipFill>
          <a:blip r:embed="rId3"/>
          <a:stretch>
            <a:fillRect/>
          </a:stretch>
        </p:blipFill>
        <p:spPr>
          <a:xfrm>
            <a:off x="10600806" y="6152311"/>
            <a:ext cx="1591194" cy="658425"/>
          </a:xfrm>
          <a:prstGeom prst="rect">
            <a:avLst/>
          </a:prstGeom>
        </p:spPr>
      </p:pic>
      <p:pic>
        <p:nvPicPr>
          <p:cNvPr id="7" name="Imagen 6">
            <a:extLst>
              <a:ext uri="{FF2B5EF4-FFF2-40B4-BE49-F238E27FC236}">
                <a16:creationId xmlns:a16="http://schemas.microsoft.com/office/drawing/2014/main" id="{82D5CD18-112F-4D87-882B-E087F6583607}"/>
              </a:ext>
            </a:extLst>
          </p:cNvPr>
          <p:cNvPicPr>
            <a:picLocks noChangeAspect="1"/>
          </p:cNvPicPr>
          <p:nvPr/>
        </p:nvPicPr>
        <p:blipFill>
          <a:blip r:embed="rId4"/>
          <a:stretch>
            <a:fillRect/>
          </a:stretch>
        </p:blipFill>
        <p:spPr>
          <a:xfrm>
            <a:off x="1487488" y="584595"/>
            <a:ext cx="8121642" cy="6091231"/>
          </a:xfrm>
          <a:prstGeom prst="rect">
            <a:avLst/>
          </a:prstGeom>
          <a:ln>
            <a:noFill/>
          </a:ln>
          <a:effectLst>
            <a:softEdge rad="112500"/>
          </a:effectLst>
        </p:spPr>
      </p:pic>
      <p:sp>
        <p:nvSpPr>
          <p:cNvPr id="9" name="Rectángulo 8">
            <a:extLst>
              <a:ext uri="{FF2B5EF4-FFF2-40B4-BE49-F238E27FC236}">
                <a16:creationId xmlns:a16="http://schemas.microsoft.com/office/drawing/2014/main" id="{945C11D2-2CC9-40C1-802D-7BB31E1A50B8}"/>
              </a:ext>
            </a:extLst>
          </p:cNvPr>
          <p:cNvSpPr/>
          <p:nvPr/>
        </p:nvSpPr>
        <p:spPr>
          <a:xfrm>
            <a:off x="5910868" y="5818207"/>
            <a:ext cx="4689938" cy="923330"/>
          </a:xfrm>
          <a:prstGeom prst="rect">
            <a:avLst/>
          </a:prstGeom>
          <a:noFill/>
        </p:spPr>
        <p:txBody>
          <a:bodyPr wrap="none" lIns="91440" tIns="45720" rIns="91440" bIns="45720">
            <a:spAutoFit/>
          </a:bodyPr>
          <a:lstStyle/>
          <a:p>
            <a:pPr algn="ctr"/>
            <a:r>
              <a:rPr lang="es-ES" sz="54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Muchas Gracias</a:t>
            </a:r>
          </a:p>
        </p:txBody>
      </p:sp>
    </p:spTree>
    <p:extLst>
      <p:ext uri="{BB962C8B-B14F-4D97-AF65-F5344CB8AC3E}">
        <p14:creationId xmlns:p14="http://schemas.microsoft.com/office/powerpoint/2010/main" val="26804823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agen 13">
            <a:extLst>
              <a:ext uri="{FF2B5EF4-FFF2-40B4-BE49-F238E27FC236}">
                <a16:creationId xmlns:a16="http://schemas.microsoft.com/office/drawing/2014/main" id="{F3E6913E-D98A-40CE-AB05-C33E6DAC1BD0}"/>
              </a:ext>
            </a:extLst>
          </p:cNvPr>
          <p:cNvPicPr>
            <a:picLocks noChangeAspect="1"/>
          </p:cNvPicPr>
          <p:nvPr/>
        </p:nvPicPr>
        <p:blipFill rotWithShape="1">
          <a:blip r:embed="rId2"/>
          <a:srcRect l="47310" r="1"/>
          <a:stretch/>
        </p:blipFill>
        <p:spPr>
          <a:xfrm>
            <a:off x="468599" y="630188"/>
            <a:ext cx="1308912" cy="1794921"/>
          </a:xfrm>
          <a:prstGeom prst="rect">
            <a:avLst/>
          </a:prstGeom>
          <a:ln w="12700">
            <a:solidFill>
              <a:srgbClr val="0070C0"/>
            </a:solidFill>
          </a:ln>
        </p:spPr>
      </p:pic>
      <p:pic>
        <p:nvPicPr>
          <p:cNvPr id="5" name="Picture 4" descr="C:\Documents and Settings\msanchez\Mis documentos\Mis imágenes\MAPA_OFICIAL_UH.jpg">
            <a:extLst>
              <a:ext uri="{FF2B5EF4-FFF2-40B4-BE49-F238E27FC236}">
                <a16:creationId xmlns:a16="http://schemas.microsoft.com/office/drawing/2014/main" id="{EACCBDE5-92EA-4A11-A1A4-9AD08A3A524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562196" y="292238"/>
            <a:ext cx="1308912" cy="1850294"/>
          </a:xfrm>
          <a:prstGeom prst="rect">
            <a:avLst/>
          </a:prstGeom>
          <a:noFill/>
          <a:ln w="12700">
            <a:solidFill>
              <a:srgbClr val="0070C0"/>
            </a:solidFill>
            <a:miter lim="800000"/>
            <a:headEnd/>
            <a:tailEnd/>
          </a:ln>
          <a:extLst>
            <a:ext uri="{909E8E84-426E-40DD-AFC4-6F175D3DCCD1}">
              <a14:hiddenFill xmlns:a14="http://schemas.microsoft.com/office/drawing/2010/main">
                <a:solidFill>
                  <a:srgbClr val="FFFFFF"/>
                </a:solidFill>
              </a14:hiddenFill>
            </a:ext>
          </a:extLst>
        </p:spPr>
      </p:pic>
      <p:pic>
        <p:nvPicPr>
          <p:cNvPr id="6" name="3 Imagen">
            <a:extLst>
              <a:ext uri="{FF2B5EF4-FFF2-40B4-BE49-F238E27FC236}">
                <a16:creationId xmlns:a16="http://schemas.microsoft.com/office/drawing/2014/main" id="{151EAA0F-A323-4A61-BC92-4FA66762E72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35360" y="63688"/>
            <a:ext cx="2137650" cy="454230"/>
          </a:xfrm>
          <a:prstGeom prst="rect">
            <a:avLst/>
          </a:prstGeom>
        </p:spPr>
      </p:pic>
      <p:sp>
        <p:nvSpPr>
          <p:cNvPr id="9" name="Flecha: a la derecha 8">
            <a:extLst>
              <a:ext uri="{FF2B5EF4-FFF2-40B4-BE49-F238E27FC236}">
                <a16:creationId xmlns:a16="http://schemas.microsoft.com/office/drawing/2014/main" id="{D5D46025-3624-4EC1-8E5E-9EF74DA67731}"/>
              </a:ext>
            </a:extLst>
          </p:cNvPr>
          <p:cNvSpPr/>
          <p:nvPr/>
        </p:nvSpPr>
        <p:spPr>
          <a:xfrm>
            <a:off x="9377279" y="630188"/>
            <a:ext cx="828092" cy="1121085"/>
          </a:xfrm>
          <a:prstGeom prst="rightArrow">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es-PE"/>
          </a:p>
        </p:txBody>
      </p:sp>
      <p:sp>
        <p:nvSpPr>
          <p:cNvPr id="13" name="Flecha: a la derecha 12">
            <a:extLst>
              <a:ext uri="{FF2B5EF4-FFF2-40B4-BE49-F238E27FC236}">
                <a16:creationId xmlns:a16="http://schemas.microsoft.com/office/drawing/2014/main" id="{885416EE-3A2F-4939-ABDA-4937DEBC9183}"/>
              </a:ext>
            </a:extLst>
          </p:cNvPr>
          <p:cNvSpPr/>
          <p:nvPr/>
        </p:nvSpPr>
        <p:spPr>
          <a:xfrm>
            <a:off x="4445480" y="638624"/>
            <a:ext cx="714971" cy="1104212"/>
          </a:xfrm>
          <a:prstGeom prst="rightArrow">
            <a:avLst/>
          </a:prstGeom>
          <a:ln/>
        </p:spPr>
        <p:style>
          <a:lnRef idx="0">
            <a:schemeClr val="accent5"/>
          </a:lnRef>
          <a:fillRef idx="3">
            <a:schemeClr val="accent5"/>
          </a:fillRef>
          <a:effectRef idx="3">
            <a:schemeClr val="accent5"/>
          </a:effectRef>
          <a:fontRef idx="minor">
            <a:schemeClr val="lt1"/>
          </a:fontRef>
        </p:style>
        <p:txBody>
          <a:bodyPr rtlCol="0" anchor="ctr"/>
          <a:lstStyle/>
          <a:p>
            <a:pPr algn="ctr"/>
            <a:endParaRPr lang="es-PE"/>
          </a:p>
        </p:txBody>
      </p:sp>
      <p:graphicFrame>
        <p:nvGraphicFramePr>
          <p:cNvPr id="15" name="Diagrama 14">
            <a:extLst>
              <a:ext uri="{FF2B5EF4-FFF2-40B4-BE49-F238E27FC236}">
                <a16:creationId xmlns:a16="http://schemas.microsoft.com/office/drawing/2014/main" id="{A3013C73-3AF7-426D-A538-CE81D71BD587}"/>
              </a:ext>
            </a:extLst>
          </p:cNvPr>
          <p:cNvGraphicFramePr/>
          <p:nvPr>
            <p:extLst>
              <p:ext uri="{D42A27DB-BD31-4B8C-83A1-F6EECF244321}">
                <p14:modId xmlns:p14="http://schemas.microsoft.com/office/powerpoint/2010/main" val="1464012316"/>
              </p:ext>
            </p:extLst>
          </p:nvPr>
        </p:nvGraphicFramePr>
        <p:xfrm>
          <a:off x="5674968" y="630188"/>
          <a:ext cx="3345485" cy="1646684"/>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11" name="Flecha: a la derecha 10">
            <a:extLst>
              <a:ext uri="{FF2B5EF4-FFF2-40B4-BE49-F238E27FC236}">
                <a16:creationId xmlns:a16="http://schemas.microsoft.com/office/drawing/2014/main" id="{2C412D80-BD0C-4936-9915-128D33467D08}"/>
              </a:ext>
            </a:extLst>
          </p:cNvPr>
          <p:cNvSpPr/>
          <p:nvPr/>
        </p:nvSpPr>
        <p:spPr>
          <a:xfrm>
            <a:off x="1965077" y="665279"/>
            <a:ext cx="468052" cy="1104212"/>
          </a:xfrm>
          <a:prstGeom prst="rightArrow">
            <a:avLst/>
          </a:prstGeom>
          <a:ln/>
        </p:spPr>
        <p:style>
          <a:lnRef idx="0">
            <a:schemeClr val="accent6"/>
          </a:lnRef>
          <a:fillRef idx="3">
            <a:schemeClr val="accent6"/>
          </a:fillRef>
          <a:effectRef idx="3">
            <a:schemeClr val="accent6"/>
          </a:effectRef>
          <a:fontRef idx="minor">
            <a:schemeClr val="lt1"/>
          </a:fontRef>
        </p:style>
        <p:txBody>
          <a:bodyPr rtlCol="0" anchor="ctr"/>
          <a:lstStyle/>
          <a:p>
            <a:pPr algn="ctr"/>
            <a:endParaRPr lang="es-PE"/>
          </a:p>
        </p:txBody>
      </p:sp>
      <p:sp>
        <p:nvSpPr>
          <p:cNvPr id="12" name="Rectángulo 11">
            <a:extLst>
              <a:ext uri="{FF2B5EF4-FFF2-40B4-BE49-F238E27FC236}">
                <a16:creationId xmlns:a16="http://schemas.microsoft.com/office/drawing/2014/main" id="{6E8E57F5-C1E8-47AC-872C-3FE541A4FE4E}"/>
              </a:ext>
            </a:extLst>
          </p:cNvPr>
          <p:cNvSpPr/>
          <p:nvPr/>
        </p:nvSpPr>
        <p:spPr>
          <a:xfrm>
            <a:off x="2550416" y="1031707"/>
            <a:ext cx="1723248" cy="421823"/>
          </a:xfrm>
          <a:prstGeom prst="rect">
            <a:avLst/>
          </a:prstGeom>
          <a:ln>
            <a:solidFill>
              <a:schemeClr val="tx1"/>
            </a:solidFill>
          </a:ln>
        </p:spPr>
        <p:style>
          <a:lnRef idx="0">
            <a:schemeClr val="accent6"/>
          </a:lnRef>
          <a:fillRef idx="3">
            <a:schemeClr val="accent6"/>
          </a:fillRef>
          <a:effectRef idx="3">
            <a:schemeClr val="accent6"/>
          </a:effectRef>
          <a:fontRef idx="minor">
            <a:schemeClr val="lt1"/>
          </a:fontRef>
        </p:style>
        <p:txBody>
          <a:bodyPr rtlCol="0" anchor="ctr"/>
          <a:lstStyle/>
          <a:p>
            <a:pPr lvl="0" algn="ctr"/>
            <a:r>
              <a:rPr lang="es-PE" sz="1600" b="1" dirty="0">
                <a:solidFill>
                  <a:schemeClr val="accent6">
                    <a:lumMod val="50000"/>
                  </a:schemeClr>
                </a:solidFill>
                <a:latin typeface="Arial Black" panose="020B0A04020102020204" pitchFamily="34" charset="0"/>
              </a:rPr>
              <a:t>GEOLOGÍA</a:t>
            </a:r>
          </a:p>
        </p:txBody>
      </p:sp>
      <p:pic>
        <p:nvPicPr>
          <p:cNvPr id="16" name="Imagen 15">
            <a:extLst>
              <a:ext uri="{FF2B5EF4-FFF2-40B4-BE49-F238E27FC236}">
                <a16:creationId xmlns:a16="http://schemas.microsoft.com/office/drawing/2014/main" id="{73E4972D-066A-49D1-9646-4C5427795FFA}"/>
              </a:ext>
            </a:extLst>
          </p:cNvPr>
          <p:cNvPicPr>
            <a:picLocks noChangeAspect="1"/>
          </p:cNvPicPr>
          <p:nvPr/>
        </p:nvPicPr>
        <p:blipFill rotWithShape="1">
          <a:blip r:embed="rId10"/>
          <a:srcRect t="9164"/>
          <a:stretch/>
        </p:blipFill>
        <p:spPr>
          <a:xfrm>
            <a:off x="61782" y="2848744"/>
            <a:ext cx="4522049" cy="3080048"/>
          </a:xfrm>
          <a:prstGeom prst="rect">
            <a:avLst/>
          </a:prstGeom>
          <a:ln>
            <a:solidFill>
              <a:srgbClr val="0070C0"/>
            </a:solidFill>
          </a:ln>
        </p:spPr>
      </p:pic>
      <p:pic>
        <p:nvPicPr>
          <p:cNvPr id="17" name="Imagen 16">
            <a:extLst>
              <a:ext uri="{FF2B5EF4-FFF2-40B4-BE49-F238E27FC236}">
                <a16:creationId xmlns:a16="http://schemas.microsoft.com/office/drawing/2014/main" id="{7A42C8CB-949A-4905-A9E1-4F6D48E91EC2}"/>
              </a:ext>
            </a:extLst>
          </p:cNvPr>
          <p:cNvPicPr>
            <a:picLocks noChangeAspect="1"/>
          </p:cNvPicPr>
          <p:nvPr/>
        </p:nvPicPr>
        <p:blipFill rotWithShape="1">
          <a:blip r:embed="rId11"/>
          <a:srcRect l="3097" t="5992" r="5524"/>
          <a:stretch/>
        </p:blipFill>
        <p:spPr>
          <a:xfrm>
            <a:off x="8005359" y="2860059"/>
            <a:ext cx="3995297" cy="3092060"/>
          </a:xfrm>
          <a:prstGeom prst="rect">
            <a:avLst/>
          </a:prstGeom>
          <a:ln>
            <a:solidFill>
              <a:srgbClr val="0070C0"/>
            </a:solidFill>
          </a:ln>
        </p:spPr>
      </p:pic>
      <p:pic>
        <p:nvPicPr>
          <p:cNvPr id="7" name="Imagen 6">
            <a:extLst>
              <a:ext uri="{FF2B5EF4-FFF2-40B4-BE49-F238E27FC236}">
                <a16:creationId xmlns:a16="http://schemas.microsoft.com/office/drawing/2014/main" id="{0F115E60-38B2-4CCF-9900-556A5B427BD3}"/>
              </a:ext>
            </a:extLst>
          </p:cNvPr>
          <p:cNvPicPr>
            <a:picLocks noChangeAspect="1"/>
          </p:cNvPicPr>
          <p:nvPr/>
        </p:nvPicPr>
        <p:blipFill rotWithShape="1">
          <a:blip r:embed="rId12"/>
          <a:srcRect l="2374" t="2526" b="1200"/>
          <a:stretch/>
        </p:blipFill>
        <p:spPr>
          <a:xfrm>
            <a:off x="4715413" y="2896618"/>
            <a:ext cx="3108779" cy="3024466"/>
          </a:xfrm>
          <a:prstGeom prst="rect">
            <a:avLst/>
          </a:prstGeom>
          <a:ln>
            <a:solidFill>
              <a:schemeClr val="tx2"/>
            </a:solidFill>
          </a:ln>
        </p:spPr>
      </p:pic>
      <p:pic>
        <p:nvPicPr>
          <p:cNvPr id="8" name="Imagen 7">
            <a:extLst>
              <a:ext uri="{FF2B5EF4-FFF2-40B4-BE49-F238E27FC236}">
                <a16:creationId xmlns:a16="http://schemas.microsoft.com/office/drawing/2014/main" id="{FA06122E-9FC4-4EB0-A4D1-B475E748143A}"/>
              </a:ext>
            </a:extLst>
          </p:cNvPr>
          <p:cNvPicPr>
            <a:picLocks noChangeAspect="1"/>
          </p:cNvPicPr>
          <p:nvPr/>
        </p:nvPicPr>
        <p:blipFill>
          <a:blip r:embed="rId13"/>
          <a:stretch>
            <a:fillRect/>
          </a:stretch>
        </p:blipFill>
        <p:spPr>
          <a:xfrm>
            <a:off x="6198818" y="5369986"/>
            <a:ext cx="1575952" cy="536494"/>
          </a:xfrm>
          <a:prstGeom prst="rect">
            <a:avLst/>
          </a:prstGeom>
        </p:spPr>
      </p:pic>
      <p:pic>
        <p:nvPicPr>
          <p:cNvPr id="18" name="Imagen 17">
            <a:extLst>
              <a:ext uri="{FF2B5EF4-FFF2-40B4-BE49-F238E27FC236}">
                <a16:creationId xmlns:a16="http://schemas.microsoft.com/office/drawing/2014/main" id="{A4217FC2-D564-4B71-99B8-40F0999BFEC4}"/>
              </a:ext>
            </a:extLst>
          </p:cNvPr>
          <p:cNvPicPr>
            <a:picLocks noChangeAspect="1"/>
          </p:cNvPicPr>
          <p:nvPr/>
        </p:nvPicPr>
        <p:blipFill>
          <a:blip r:embed="rId14"/>
          <a:stretch>
            <a:fillRect/>
          </a:stretch>
        </p:blipFill>
        <p:spPr>
          <a:xfrm>
            <a:off x="10205371" y="5986906"/>
            <a:ext cx="1920406" cy="792549"/>
          </a:xfrm>
          <a:prstGeom prst="rect">
            <a:avLst/>
          </a:prstGeom>
        </p:spPr>
      </p:pic>
    </p:spTree>
    <p:extLst>
      <p:ext uri="{BB962C8B-B14F-4D97-AF65-F5344CB8AC3E}">
        <p14:creationId xmlns:p14="http://schemas.microsoft.com/office/powerpoint/2010/main" val="30247140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B44088EE-DA23-40F2-A6FC-2864DE6DE51A}"/>
              </a:ext>
            </a:extLst>
          </p:cNvPr>
          <p:cNvSpPr/>
          <p:nvPr/>
        </p:nvSpPr>
        <p:spPr>
          <a:xfrm>
            <a:off x="2423592" y="204609"/>
            <a:ext cx="6717150" cy="400110"/>
          </a:xfrm>
          <a:prstGeom prst="rect">
            <a:avLst/>
          </a:prstGeom>
          <a:solidFill>
            <a:schemeClr val="tx2"/>
          </a:solidFill>
        </p:spPr>
        <p:txBody>
          <a:bodyPr wrap="square" rtlCol="0">
            <a:spAutoFit/>
          </a:bodyPr>
          <a:lstStyle/>
          <a:p>
            <a:pPr algn="ctr"/>
            <a:r>
              <a:rPr lang="es-PE" sz="2000" b="1" dirty="0">
                <a:solidFill>
                  <a:schemeClr val="bg1"/>
                </a:solidFill>
                <a:latin typeface="+mj-lt"/>
                <a:cs typeface="Arial" panose="020B0604020202020204" pitchFamily="34" charset="0"/>
              </a:rPr>
              <a:t>ESTUDIOS GEOAMBIENTAL</a:t>
            </a:r>
          </a:p>
        </p:txBody>
      </p:sp>
      <p:pic>
        <p:nvPicPr>
          <p:cNvPr id="6" name="Imagen 5">
            <a:extLst>
              <a:ext uri="{FF2B5EF4-FFF2-40B4-BE49-F238E27FC236}">
                <a16:creationId xmlns:a16="http://schemas.microsoft.com/office/drawing/2014/main" id="{95BAAFF2-159B-4178-B402-633EC0470A19}"/>
              </a:ext>
            </a:extLst>
          </p:cNvPr>
          <p:cNvPicPr>
            <a:picLocks noChangeAspect="1"/>
          </p:cNvPicPr>
          <p:nvPr/>
        </p:nvPicPr>
        <p:blipFill>
          <a:blip r:embed="rId2"/>
          <a:stretch>
            <a:fillRect/>
          </a:stretch>
        </p:blipFill>
        <p:spPr>
          <a:xfrm>
            <a:off x="7544660" y="2456480"/>
            <a:ext cx="3192164" cy="2345150"/>
          </a:xfrm>
          <a:prstGeom prst="rect">
            <a:avLst/>
          </a:prstGeom>
        </p:spPr>
      </p:pic>
      <p:graphicFrame>
        <p:nvGraphicFramePr>
          <p:cNvPr id="7" name="Diagrama 6">
            <a:extLst>
              <a:ext uri="{FF2B5EF4-FFF2-40B4-BE49-F238E27FC236}">
                <a16:creationId xmlns:a16="http://schemas.microsoft.com/office/drawing/2014/main" id="{F1733CAA-417D-4E2C-88B5-117FE5374E94}"/>
              </a:ext>
            </a:extLst>
          </p:cNvPr>
          <p:cNvGraphicFramePr/>
          <p:nvPr>
            <p:extLst>
              <p:ext uri="{D42A27DB-BD31-4B8C-83A1-F6EECF244321}">
                <p14:modId xmlns:p14="http://schemas.microsoft.com/office/powerpoint/2010/main" val="553457652"/>
              </p:ext>
            </p:extLst>
          </p:nvPr>
        </p:nvGraphicFramePr>
        <p:xfrm>
          <a:off x="5303912" y="577922"/>
          <a:ext cx="8064896" cy="607546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Rectángulo 7">
            <a:extLst>
              <a:ext uri="{FF2B5EF4-FFF2-40B4-BE49-F238E27FC236}">
                <a16:creationId xmlns:a16="http://schemas.microsoft.com/office/drawing/2014/main" id="{B2748545-2CDC-463E-87FB-2684A8663E3E}"/>
              </a:ext>
            </a:extLst>
          </p:cNvPr>
          <p:cNvSpPr/>
          <p:nvPr/>
        </p:nvSpPr>
        <p:spPr>
          <a:xfrm>
            <a:off x="401959" y="2102336"/>
            <a:ext cx="5328593" cy="1815882"/>
          </a:xfrm>
          <a:prstGeom prst="rect">
            <a:avLst/>
          </a:prstGeom>
        </p:spPr>
        <p:txBody>
          <a:bodyPr wrap="square">
            <a:spAutoFit/>
          </a:bodyPr>
          <a:lstStyle/>
          <a:p>
            <a:pPr algn="just"/>
            <a:r>
              <a:rPr lang="es-ES_tradnl" sz="1600" dirty="0">
                <a:latin typeface="+mj-lt"/>
                <a:ea typeface="Calibri" panose="020F0502020204030204" pitchFamily="34" charset="0"/>
              </a:rPr>
              <a:t>La información geoambiental que se genera provee una herramienta de gestión, decisión y consulta, a fin de esclarecer la problemática y conocer el real origen y calidad del medio ambiente. Así mismo, estas unidades hidrográficas de estudio (cuencas, intercuencas, subcuencas, microcuencas, etc.) representan el espacio adecuado para generar información confiable a escalas regionales y/o locales</a:t>
            </a:r>
            <a:endParaRPr lang="es-PE" sz="1600" dirty="0">
              <a:latin typeface="+mj-lt"/>
            </a:endParaRPr>
          </a:p>
        </p:txBody>
      </p:sp>
      <p:sp>
        <p:nvSpPr>
          <p:cNvPr id="10" name="4 CuadroTexto">
            <a:extLst>
              <a:ext uri="{FF2B5EF4-FFF2-40B4-BE49-F238E27FC236}">
                <a16:creationId xmlns:a16="http://schemas.microsoft.com/office/drawing/2014/main" id="{248F5EA0-7964-4586-BF8C-4EFEB02E5B3A}"/>
              </a:ext>
            </a:extLst>
          </p:cNvPr>
          <p:cNvSpPr txBox="1"/>
          <p:nvPr/>
        </p:nvSpPr>
        <p:spPr>
          <a:xfrm>
            <a:off x="407368" y="882540"/>
            <a:ext cx="6048672" cy="1077218"/>
          </a:xfrm>
          <a:prstGeom prst="rect">
            <a:avLst/>
          </a:prstGeom>
          <a:noFill/>
        </p:spPr>
        <p:txBody>
          <a:bodyPr wrap="square" rtlCol="0">
            <a:spAutoFit/>
          </a:bodyPr>
          <a:lstStyle/>
          <a:p>
            <a:pPr algn="just"/>
            <a:r>
              <a:rPr lang="es-PE" sz="1600" dirty="0">
                <a:latin typeface="+mj-lt"/>
              </a:rPr>
              <a:t>Estudiar el agua, rocas y sedimentos para conocer su composición química. Así como identificar las alteraciones que han sufrido por las fluctuaciones climáticas y las actividades humanas, a diferentes escalas temporales y espaciales.</a:t>
            </a:r>
          </a:p>
        </p:txBody>
      </p:sp>
      <p:pic>
        <p:nvPicPr>
          <p:cNvPr id="11" name="3 Imagen">
            <a:extLst>
              <a:ext uri="{FF2B5EF4-FFF2-40B4-BE49-F238E27FC236}">
                <a16:creationId xmlns:a16="http://schemas.microsoft.com/office/drawing/2014/main" id="{793C52F7-7318-4BEA-8425-066EC9C1A2A0}"/>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65995" y="211669"/>
            <a:ext cx="2137650" cy="454230"/>
          </a:xfrm>
          <a:prstGeom prst="rect">
            <a:avLst/>
          </a:prstGeom>
        </p:spPr>
      </p:pic>
      <p:pic>
        <p:nvPicPr>
          <p:cNvPr id="2" name="Imagen 1">
            <a:extLst>
              <a:ext uri="{FF2B5EF4-FFF2-40B4-BE49-F238E27FC236}">
                <a16:creationId xmlns:a16="http://schemas.microsoft.com/office/drawing/2014/main" id="{21933F73-2F4A-44D2-9735-29381AC709EA}"/>
              </a:ext>
            </a:extLst>
          </p:cNvPr>
          <p:cNvPicPr>
            <a:picLocks noChangeAspect="1"/>
          </p:cNvPicPr>
          <p:nvPr/>
        </p:nvPicPr>
        <p:blipFill>
          <a:blip r:embed="rId9"/>
          <a:stretch>
            <a:fillRect/>
          </a:stretch>
        </p:blipFill>
        <p:spPr>
          <a:xfrm>
            <a:off x="10600806" y="6199575"/>
            <a:ext cx="1591194" cy="658425"/>
          </a:xfrm>
          <a:prstGeom prst="rect">
            <a:avLst/>
          </a:prstGeom>
        </p:spPr>
      </p:pic>
      <p:graphicFrame>
        <p:nvGraphicFramePr>
          <p:cNvPr id="3" name="Diagrama 2">
            <a:extLst>
              <a:ext uri="{FF2B5EF4-FFF2-40B4-BE49-F238E27FC236}">
                <a16:creationId xmlns:a16="http://schemas.microsoft.com/office/drawing/2014/main" id="{D94E6A1E-9684-441E-AFEA-11B07A1BB105}"/>
              </a:ext>
            </a:extLst>
          </p:cNvPr>
          <p:cNvGraphicFramePr/>
          <p:nvPr>
            <p:extLst>
              <p:ext uri="{D42A27DB-BD31-4B8C-83A1-F6EECF244321}">
                <p14:modId xmlns:p14="http://schemas.microsoft.com/office/powerpoint/2010/main" val="1641595169"/>
              </p:ext>
            </p:extLst>
          </p:nvPr>
        </p:nvGraphicFramePr>
        <p:xfrm>
          <a:off x="138967" y="4060797"/>
          <a:ext cx="6228885" cy="2219282"/>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spTree>
    <p:extLst>
      <p:ext uri="{BB962C8B-B14F-4D97-AF65-F5344CB8AC3E}">
        <p14:creationId xmlns:p14="http://schemas.microsoft.com/office/powerpoint/2010/main" val="9172817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E2052FE-1991-4312-B096-BA43EEE4854F}"/>
              </a:ext>
            </a:extLst>
          </p:cNvPr>
          <p:cNvSpPr>
            <a:spLocks noGrp="1"/>
          </p:cNvSpPr>
          <p:nvPr>
            <p:ph type="title"/>
          </p:nvPr>
        </p:nvSpPr>
        <p:spPr>
          <a:xfrm>
            <a:off x="2999656" y="164030"/>
            <a:ext cx="5976000" cy="504000"/>
          </a:xfrm>
          <a:solidFill>
            <a:schemeClr val="tx2"/>
          </a:solidFill>
        </p:spPr>
        <p:txBody>
          <a:bodyPr wrap="square" rtlCol="0">
            <a:spAutoFit/>
          </a:bodyPr>
          <a:lstStyle/>
          <a:p>
            <a:r>
              <a:rPr lang="es-PE" sz="2000" b="1" dirty="0">
                <a:solidFill>
                  <a:schemeClr val="bg1"/>
                </a:solidFill>
                <a:ea typeface="+mn-ea"/>
                <a:cs typeface="Arial" panose="020B0604020202020204" pitchFamily="34" charset="0"/>
              </a:rPr>
              <a:t>Características físico-químicas del agua</a:t>
            </a:r>
          </a:p>
        </p:txBody>
      </p:sp>
      <p:sp>
        <p:nvSpPr>
          <p:cNvPr id="9" name="Rectángulo: esquinas redondeadas 8">
            <a:extLst>
              <a:ext uri="{FF2B5EF4-FFF2-40B4-BE49-F238E27FC236}">
                <a16:creationId xmlns:a16="http://schemas.microsoft.com/office/drawing/2014/main" id="{C4444CA2-FB00-4885-850C-B862743C8816}"/>
              </a:ext>
            </a:extLst>
          </p:cNvPr>
          <p:cNvSpPr/>
          <p:nvPr/>
        </p:nvSpPr>
        <p:spPr>
          <a:xfrm>
            <a:off x="2147378" y="801632"/>
            <a:ext cx="2376264" cy="576064"/>
          </a:xfrm>
          <a:prstGeom prst="roundRect">
            <a:avLst/>
          </a:prstGeom>
          <a:solidFill>
            <a:schemeClr val="accent3">
              <a:alpha val="5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r>
              <a:rPr lang="es-PE" dirty="0">
                <a:solidFill>
                  <a:sysClr val="windowText" lastClr="000000"/>
                </a:solidFill>
              </a:rPr>
              <a:t>Agentes Naturales</a:t>
            </a:r>
          </a:p>
        </p:txBody>
      </p:sp>
      <p:sp>
        <p:nvSpPr>
          <p:cNvPr id="10" name="Rectángulo: esquinas redondeadas 9">
            <a:extLst>
              <a:ext uri="{FF2B5EF4-FFF2-40B4-BE49-F238E27FC236}">
                <a16:creationId xmlns:a16="http://schemas.microsoft.com/office/drawing/2014/main" id="{F17359E5-AB28-4C4F-8F1D-83214F7A424F}"/>
              </a:ext>
            </a:extLst>
          </p:cNvPr>
          <p:cNvSpPr/>
          <p:nvPr/>
        </p:nvSpPr>
        <p:spPr>
          <a:xfrm>
            <a:off x="7899605" y="841815"/>
            <a:ext cx="2376264" cy="576064"/>
          </a:xfrm>
          <a:prstGeom prst="roundRect">
            <a:avLst/>
          </a:prstGeom>
          <a:solidFill>
            <a:schemeClr val="accent6">
              <a:alpha val="5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r>
              <a:rPr lang="es-PE" dirty="0">
                <a:solidFill>
                  <a:sysClr val="windowText" lastClr="000000"/>
                </a:solidFill>
              </a:rPr>
              <a:t>Agentes Antrópicos</a:t>
            </a:r>
          </a:p>
        </p:txBody>
      </p:sp>
      <p:pic>
        <p:nvPicPr>
          <p:cNvPr id="5" name="Imagen 4">
            <a:extLst>
              <a:ext uri="{FF2B5EF4-FFF2-40B4-BE49-F238E27FC236}">
                <a16:creationId xmlns:a16="http://schemas.microsoft.com/office/drawing/2014/main" id="{647DF541-C5DE-48AC-AAD0-88D35572CBBA}"/>
              </a:ext>
            </a:extLst>
          </p:cNvPr>
          <p:cNvPicPr>
            <a:picLocks noChangeAspect="1"/>
          </p:cNvPicPr>
          <p:nvPr/>
        </p:nvPicPr>
        <p:blipFill>
          <a:blip r:embed="rId2"/>
          <a:stretch>
            <a:fillRect/>
          </a:stretch>
        </p:blipFill>
        <p:spPr>
          <a:xfrm>
            <a:off x="6148113" y="1484784"/>
            <a:ext cx="5643329" cy="4665017"/>
          </a:xfrm>
          <a:prstGeom prst="rect">
            <a:avLst/>
          </a:prstGeom>
          <a:ln>
            <a:solidFill>
              <a:schemeClr val="tx1"/>
            </a:solidFill>
          </a:ln>
        </p:spPr>
      </p:pic>
      <p:sp>
        <p:nvSpPr>
          <p:cNvPr id="6" name="CuadroTexto 5">
            <a:extLst>
              <a:ext uri="{FF2B5EF4-FFF2-40B4-BE49-F238E27FC236}">
                <a16:creationId xmlns:a16="http://schemas.microsoft.com/office/drawing/2014/main" id="{9E1D1124-DD9E-4C0C-BB91-9507EEDC16B0}"/>
              </a:ext>
            </a:extLst>
          </p:cNvPr>
          <p:cNvSpPr txBox="1"/>
          <p:nvPr/>
        </p:nvSpPr>
        <p:spPr>
          <a:xfrm>
            <a:off x="6312024" y="6269104"/>
            <a:ext cx="4357283" cy="400110"/>
          </a:xfrm>
          <a:prstGeom prst="rect">
            <a:avLst/>
          </a:prstGeom>
          <a:noFill/>
        </p:spPr>
        <p:txBody>
          <a:bodyPr wrap="none" rtlCol="0">
            <a:spAutoFit/>
          </a:bodyPr>
          <a:lstStyle/>
          <a:p>
            <a:r>
              <a:rPr lang="es-ES" sz="1000" b="0" i="1" u="none" strike="noStrike" baseline="0" dirty="0">
                <a:latin typeface="Times New Roman" panose="02020603050405020304" pitchFamily="18" charset="0"/>
              </a:rPr>
              <a:t>Ciclo hidrológico y afectación antropogénica</a:t>
            </a:r>
          </a:p>
          <a:p>
            <a:r>
              <a:rPr lang="es-ES" sz="1000" b="0" i="1" u="none" strike="noStrike" baseline="0" dirty="0">
                <a:latin typeface="Times New Roman" panose="02020603050405020304" pitchFamily="18" charset="0"/>
              </a:rPr>
              <a:t>Fuente: http://www.zonacatastrofica.com/files/2008/07/napas_subterraneas1.jpg</a:t>
            </a:r>
            <a:endParaRPr lang="es-PE" sz="1000" i="1" dirty="0"/>
          </a:p>
        </p:txBody>
      </p:sp>
      <p:pic>
        <p:nvPicPr>
          <p:cNvPr id="15" name="Imagen 14">
            <a:extLst>
              <a:ext uri="{FF2B5EF4-FFF2-40B4-BE49-F238E27FC236}">
                <a16:creationId xmlns:a16="http://schemas.microsoft.com/office/drawing/2014/main" id="{113F6C24-F116-4FF1-B5C1-189613463D89}"/>
              </a:ext>
            </a:extLst>
          </p:cNvPr>
          <p:cNvPicPr>
            <a:picLocks noChangeAspect="1"/>
          </p:cNvPicPr>
          <p:nvPr/>
        </p:nvPicPr>
        <p:blipFill>
          <a:blip r:embed="rId3"/>
          <a:stretch>
            <a:fillRect/>
          </a:stretch>
        </p:blipFill>
        <p:spPr>
          <a:xfrm>
            <a:off x="1115590" y="1511299"/>
            <a:ext cx="4138332" cy="4757805"/>
          </a:xfrm>
          <a:prstGeom prst="rect">
            <a:avLst/>
          </a:prstGeom>
        </p:spPr>
      </p:pic>
      <p:sp>
        <p:nvSpPr>
          <p:cNvPr id="17" name="CuadroTexto 16">
            <a:extLst>
              <a:ext uri="{FF2B5EF4-FFF2-40B4-BE49-F238E27FC236}">
                <a16:creationId xmlns:a16="http://schemas.microsoft.com/office/drawing/2014/main" id="{9DCF2278-AA10-419F-9286-0F8877426948}"/>
              </a:ext>
            </a:extLst>
          </p:cNvPr>
          <p:cNvSpPr txBox="1"/>
          <p:nvPr/>
        </p:nvSpPr>
        <p:spPr>
          <a:xfrm>
            <a:off x="1631504" y="6283574"/>
            <a:ext cx="2892138" cy="400110"/>
          </a:xfrm>
          <a:prstGeom prst="rect">
            <a:avLst/>
          </a:prstGeom>
          <a:noFill/>
        </p:spPr>
        <p:txBody>
          <a:bodyPr wrap="none" rtlCol="0">
            <a:spAutoFit/>
          </a:bodyPr>
          <a:lstStyle>
            <a:defPPr>
              <a:defRPr lang="es-PE"/>
            </a:defPPr>
            <a:lvl1pPr>
              <a:defRPr sz="1000" b="0" u="none" strike="noStrike" baseline="0">
                <a:latin typeface="Times New Roman" panose="02020603050405020304" pitchFamily="18" charset="0"/>
              </a:defRPr>
            </a:lvl1pPr>
          </a:lstStyle>
          <a:p>
            <a:r>
              <a:rPr lang="es-ES" dirty="0"/>
              <a:t>Diagrama de bloques del sistema hidrológico global</a:t>
            </a:r>
          </a:p>
          <a:p>
            <a:r>
              <a:rPr lang="es-ES" dirty="0"/>
              <a:t>(Fuente: </a:t>
            </a:r>
            <a:r>
              <a:rPr lang="es-ES" dirty="0" err="1"/>
              <a:t>Chow</a:t>
            </a:r>
            <a:r>
              <a:rPr lang="es-ES" dirty="0"/>
              <a:t>, et al)</a:t>
            </a:r>
            <a:endParaRPr lang="es-PE" dirty="0"/>
          </a:p>
        </p:txBody>
      </p:sp>
      <p:pic>
        <p:nvPicPr>
          <p:cNvPr id="23" name="3 Imagen">
            <a:extLst>
              <a:ext uri="{FF2B5EF4-FFF2-40B4-BE49-F238E27FC236}">
                <a16:creationId xmlns:a16="http://schemas.microsoft.com/office/drawing/2014/main" id="{58CBCA97-E73C-47C8-BB7B-662F7A09F53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65995" y="211669"/>
            <a:ext cx="2137650" cy="454230"/>
          </a:xfrm>
          <a:prstGeom prst="rect">
            <a:avLst/>
          </a:prstGeom>
        </p:spPr>
      </p:pic>
    </p:spTree>
    <p:extLst>
      <p:ext uri="{BB962C8B-B14F-4D97-AF65-F5344CB8AC3E}">
        <p14:creationId xmlns:p14="http://schemas.microsoft.com/office/powerpoint/2010/main" val="11014825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n 11">
            <a:extLst>
              <a:ext uri="{FF2B5EF4-FFF2-40B4-BE49-F238E27FC236}">
                <a16:creationId xmlns:a16="http://schemas.microsoft.com/office/drawing/2014/main" id="{56BD4D17-6716-451A-961B-310B77C0D6E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35481" y="191615"/>
            <a:ext cx="2988934" cy="2241700"/>
          </a:xfrm>
          <a:prstGeom prst="rect">
            <a:avLst/>
          </a:prstGeom>
          <a:ln>
            <a:solidFill>
              <a:schemeClr val="tx1"/>
            </a:solidFill>
          </a:ln>
        </p:spPr>
      </p:pic>
      <p:pic>
        <p:nvPicPr>
          <p:cNvPr id="13" name="Imagen 12">
            <a:extLst>
              <a:ext uri="{FF2B5EF4-FFF2-40B4-BE49-F238E27FC236}">
                <a16:creationId xmlns:a16="http://schemas.microsoft.com/office/drawing/2014/main" id="{518C0DA7-089F-4F80-94E8-F7572466A5E2}"/>
              </a:ext>
            </a:extLst>
          </p:cNvPr>
          <p:cNvPicPr>
            <a:picLocks noChangeAspect="1"/>
          </p:cNvPicPr>
          <p:nvPr/>
        </p:nvPicPr>
        <p:blipFill>
          <a:blip r:embed="rId3"/>
          <a:stretch>
            <a:fillRect/>
          </a:stretch>
        </p:blipFill>
        <p:spPr>
          <a:xfrm>
            <a:off x="911424" y="490120"/>
            <a:ext cx="3182728" cy="1644690"/>
          </a:xfrm>
          <a:prstGeom prst="rect">
            <a:avLst/>
          </a:prstGeom>
        </p:spPr>
      </p:pic>
      <p:pic>
        <p:nvPicPr>
          <p:cNvPr id="14" name="Imagen 13">
            <a:extLst>
              <a:ext uri="{FF2B5EF4-FFF2-40B4-BE49-F238E27FC236}">
                <a16:creationId xmlns:a16="http://schemas.microsoft.com/office/drawing/2014/main" id="{3C52817B-DEAC-4B51-B3E9-730A6A342FD2}"/>
              </a:ext>
            </a:extLst>
          </p:cNvPr>
          <p:cNvPicPr>
            <a:picLocks noChangeAspect="1"/>
          </p:cNvPicPr>
          <p:nvPr/>
        </p:nvPicPr>
        <p:blipFill>
          <a:blip r:embed="rId4"/>
          <a:stretch>
            <a:fillRect/>
          </a:stretch>
        </p:blipFill>
        <p:spPr>
          <a:xfrm>
            <a:off x="321634" y="1936995"/>
            <a:ext cx="2834886" cy="1597290"/>
          </a:xfrm>
          <a:prstGeom prst="rect">
            <a:avLst/>
          </a:prstGeom>
        </p:spPr>
      </p:pic>
      <p:sp>
        <p:nvSpPr>
          <p:cNvPr id="2" name="Título 1">
            <a:extLst>
              <a:ext uri="{FF2B5EF4-FFF2-40B4-BE49-F238E27FC236}">
                <a16:creationId xmlns:a16="http://schemas.microsoft.com/office/drawing/2014/main" id="{2E2052FE-1991-4312-B096-BA43EEE4854F}"/>
              </a:ext>
            </a:extLst>
          </p:cNvPr>
          <p:cNvSpPr>
            <a:spLocks noGrp="1"/>
          </p:cNvSpPr>
          <p:nvPr>
            <p:ph type="title"/>
          </p:nvPr>
        </p:nvSpPr>
        <p:spPr>
          <a:xfrm>
            <a:off x="3889529" y="105424"/>
            <a:ext cx="4595665" cy="400110"/>
          </a:xfrm>
          <a:solidFill>
            <a:schemeClr val="tx2"/>
          </a:solidFill>
        </p:spPr>
        <p:txBody>
          <a:bodyPr wrap="square" rtlCol="0">
            <a:spAutoFit/>
          </a:bodyPr>
          <a:lstStyle/>
          <a:p>
            <a:r>
              <a:rPr lang="es-PE" sz="2000" b="1" dirty="0">
                <a:solidFill>
                  <a:schemeClr val="bg1"/>
                </a:solidFill>
                <a:ea typeface="+mn-ea"/>
                <a:cs typeface="Arial" panose="020B0604020202020204" pitchFamily="34" charset="0"/>
              </a:rPr>
              <a:t>Características físico-químicas del agua</a:t>
            </a:r>
          </a:p>
        </p:txBody>
      </p:sp>
      <p:graphicFrame>
        <p:nvGraphicFramePr>
          <p:cNvPr id="11" name="Diagrama 10">
            <a:extLst>
              <a:ext uri="{FF2B5EF4-FFF2-40B4-BE49-F238E27FC236}">
                <a16:creationId xmlns:a16="http://schemas.microsoft.com/office/drawing/2014/main" id="{24EFDFCA-E999-40D4-960A-E7A37F0999FB}"/>
              </a:ext>
            </a:extLst>
          </p:cNvPr>
          <p:cNvGraphicFramePr/>
          <p:nvPr>
            <p:extLst>
              <p:ext uri="{D42A27DB-BD31-4B8C-83A1-F6EECF244321}">
                <p14:modId xmlns:p14="http://schemas.microsoft.com/office/powerpoint/2010/main" val="2074674349"/>
              </p:ext>
            </p:extLst>
          </p:nvPr>
        </p:nvGraphicFramePr>
        <p:xfrm>
          <a:off x="2863894" y="443743"/>
          <a:ext cx="6779782" cy="5915682"/>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16" name="Imagen 15">
            <a:extLst>
              <a:ext uri="{FF2B5EF4-FFF2-40B4-BE49-F238E27FC236}">
                <a16:creationId xmlns:a16="http://schemas.microsoft.com/office/drawing/2014/main" id="{97836E81-B70D-41D0-8EC2-B8F5B1435097}"/>
              </a:ext>
            </a:extLst>
          </p:cNvPr>
          <p:cNvPicPr>
            <a:picLocks noChangeAspect="1"/>
          </p:cNvPicPr>
          <p:nvPr/>
        </p:nvPicPr>
        <p:blipFill rotWithShape="1">
          <a:blip r:embed="rId10"/>
          <a:srcRect l="14328" t="17232" r="-827" b="-584"/>
          <a:stretch/>
        </p:blipFill>
        <p:spPr>
          <a:xfrm>
            <a:off x="34805" y="5373216"/>
            <a:ext cx="1803454" cy="1410170"/>
          </a:xfrm>
          <a:prstGeom prst="rect">
            <a:avLst/>
          </a:prstGeom>
          <a:ln>
            <a:solidFill>
              <a:schemeClr val="tx1"/>
            </a:solidFill>
          </a:ln>
        </p:spPr>
      </p:pic>
      <p:pic>
        <p:nvPicPr>
          <p:cNvPr id="17" name="Imagen 16">
            <a:extLst>
              <a:ext uri="{FF2B5EF4-FFF2-40B4-BE49-F238E27FC236}">
                <a16:creationId xmlns:a16="http://schemas.microsoft.com/office/drawing/2014/main" id="{7FFCEB97-9BB2-4449-A644-13EC4D99C5B9}"/>
              </a:ext>
            </a:extLst>
          </p:cNvPr>
          <p:cNvPicPr>
            <a:picLocks noChangeAspect="1"/>
          </p:cNvPicPr>
          <p:nvPr/>
        </p:nvPicPr>
        <p:blipFill>
          <a:blip r:embed="rId11"/>
          <a:stretch>
            <a:fillRect/>
          </a:stretch>
        </p:blipFill>
        <p:spPr>
          <a:xfrm>
            <a:off x="0" y="3500715"/>
            <a:ext cx="1819838" cy="1872502"/>
          </a:xfrm>
          <a:prstGeom prst="rect">
            <a:avLst/>
          </a:prstGeom>
          <a:ln>
            <a:solidFill>
              <a:schemeClr val="tx1"/>
            </a:solidFill>
          </a:ln>
        </p:spPr>
      </p:pic>
      <p:pic>
        <p:nvPicPr>
          <p:cNvPr id="19" name="Imagen 18">
            <a:extLst>
              <a:ext uri="{FF2B5EF4-FFF2-40B4-BE49-F238E27FC236}">
                <a16:creationId xmlns:a16="http://schemas.microsoft.com/office/drawing/2014/main" id="{568729EC-C892-44DF-8286-0D7373E52B1C}"/>
              </a:ext>
            </a:extLst>
          </p:cNvPr>
          <p:cNvPicPr>
            <a:picLocks noChangeAspect="1"/>
          </p:cNvPicPr>
          <p:nvPr/>
        </p:nvPicPr>
        <p:blipFill>
          <a:blip r:embed="rId12"/>
          <a:stretch>
            <a:fillRect/>
          </a:stretch>
        </p:blipFill>
        <p:spPr>
          <a:xfrm>
            <a:off x="1838259" y="3552254"/>
            <a:ext cx="2051270" cy="3191867"/>
          </a:xfrm>
          <a:prstGeom prst="rect">
            <a:avLst/>
          </a:prstGeom>
          <a:ln>
            <a:solidFill>
              <a:schemeClr val="tx1"/>
            </a:solidFill>
          </a:ln>
        </p:spPr>
      </p:pic>
      <p:pic>
        <p:nvPicPr>
          <p:cNvPr id="20" name="Imagen 19">
            <a:extLst>
              <a:ext uri="{FF2B5EF4-FFF2-40B4-BE49-F238E27FC236}">
                <a16:creationId xmlns:a16="http://schemas.microsoft.com/office/drawing/2014/main" id="{066F71A7-1FCD-4DBA-A1B9-E6EED621D065}"/>
              </a:ext>
            </a:extLst>
          </p:cNvPr>
          <p:cNvPicPr>
            <a:picLocks noChangeAspect="1"/>
          </p:cNvPicPr>
          <p:nvPr/>
        </p:nvPicPr>
        <p:blipFill>
          <a:blip r:embed="rId13"/>
          <a:stretch>
            <a:fillRect/>
          </a:stretch>
        </p:blipFill>
        <p:spPr>
          <a:xfrm>
            <a:off x="9035481" y="2554827"/>
            <a:ext cx="2988934" cy="1905446"/>
          </a:xfrm>
          <a:prstGeom prst="rect">
            <a:avLst/>
          </a:prstGeom>
          <a:ln>
            <a:solidFill>
              <a:schemeClr val="tx1"/>
            </a:solidFill>
          </a:ln>
        </p:spPr>
      </p:pic>
      <p:pic>
        <p:nvPicPr>
          <p:cNvPr id="22" name="Imagen 21">
            <a:extLst>
              <a:ext uri="{FF2B5EF4-FFF2-40B4-BE49-F238E27FC236}">
                <a16:creationId xmlns:a16="http://schemas.microsoft.com/office/drawing/2014/main" id="{3D391961-5C16-4553-8A9E-1953C61073A9}"/>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9035481" y="4550706"/>
            <a:ext cx="2988934" cy="2241701"/>
          </a:xfrm>
          <a:prstGeom prst="rect">
            <a:avLst/>
          </a:prstGeom>
          <a:ln>
            <a:solidFill>
              <a:schemeClr val="tx1"/>
            </a:solidFill>
          </a:ln>
        </p:spPr>
      </p:pic>
      <p:pic>
        <p:nvPicPr>
          <p:cNvPr id="23" name="3 Imagen">
            <a:extLst>
              <a:ext uri="{FF2B5EF4-FFF2-40B4-BE49-F238E27FC236}">
                <a16:creationId xmlns:a16="http://schemas.microsoft.com/office/drawing/2014/main" id="{728B538D-BD3B-491B-A265-9211AD07BFA2}"/>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204216" y="60635"/>
            <a:ext cx="2137650" cy="454230"/>
          </a:xfrm>
          <a:prstGeom prst="rect">
            <a:avLst/>
          </a:prstGeom>
        </p:spPr>
      </p:pic>
    </p:spTree>
    <p:extLst>
      <p:ext uri="{BB962C8B-B14F-4D97-AF65-F5344CB8AC3E}">
        <p14:creationId xmlns:p14="http://schemas.microsoft.com/office/powerpoint/2010/main" val="25104035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2" descr="Resultado de imagen para botellas de muestreo de agua"/>
          <p:cNvSpPr>
            <a:spLocks noChangeAspect="1" noChangeArrowheads="1"/>
          </p:cNvSpPr>
          <p:nvPr/>
        </p:nvSpPr>
        <p:spPr bwMode="auto">
          <a:xfrm>
            <a:off x="1679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PE"/>
          </a:p>
        </p:txBody>
      </p:sp>
      <p:sp>
        <p:nvSpPr>
          <p:cNvPr id="6" name="AutoShape 4" descr="Resultado de imagen para botellas de muestreo de agua"/>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PE"/>
          </a:p>
        </p:txBody>
      </p:sp>
      <p:sp>
        <p:nvSpPr>
          <p:cNvPr id="7" name="AutoShape 7" descr="Imagen relacionada"/>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PE"/>
          </a:p>
        </p:txBody>
      </p:sp>
      <p:pic>
        <p:nvPicPr>
          <p:cNvPr id="15" name="3 Imagen">
            <a:extLst>
              <a:ext uri="{FF2B5EF4-FFF2-40B4-BE49-F238E27FC236}">
                <a16:creationId xmlns:a16="http://schemas.microsoft.com/office/drawing/2014/main" id="{7DB64B8B-C1C5-4BBD-907E-0EEB919DA43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5995" y="211669"/>
            <a:ext cx="2137650" cy="454230"/>
          </a:xfrm>
          <a:prstGeom prst="rect">
            <a:avLst/>
          </a:prstGeom>
        </p:spPr>
      </p:pic>
      <p:sp>
        <p:nvSpPr>
          <p:cNvPr id="16" name="1 Título">
            <a:extLst>
              <a:ext uri="{FF2B5EF4-FFF2-40B4-BE49-F238E27FC236}">
                <a16:creationId xmlns:a16="http://schemas.microsoft.com/office/drawing/2014/main" id="{77B76806-6021-4679-AA41-4881A0C96363}"/>
              </a:ext>
            </a:extLst>
          </p:cNvPr>
          <p:cNvSpPr txBox="1">
            <a:spLocks/>
          </p:cNvSpPr>
          <p:nvPr/>
        </p:nvSpPr>
        <p:spPr>
          <a:xfrm>
            <a:off x="2567608" y="211669"/>
            <a:ext cx="6205736" cy="400110"/>
          </a:xfrm>
          <a:prstGeom prst="rect">
            <a:avLst/>
          </a:prstGeom>
          <a:solidFill>
            <a:schemeClr val="tx2"/>
          </a:solidFill>
        </p:spPr>
        <p:txBody>
          <a:bodyPr wrap="square" rtlCol="0">
            <a:spAutoFit/>
          </a:bodyPr>
          <a:lstStyle>
            <a:defPPr>
              <a:defRPr lang="es-PE"/>
            </a:defPPr>
            <a:lvl1pPr algn="ctr">
              <a:defRPr sz="2000" b="1">
                <a:solidFill>
                  <a:schemeClr val="bg1"/>
                </a:solidFill>
                <a:latin typeface="+mj-lt"/>
                <a:cs typeface="Arial" panose="020B0604020202020204" pitchFamily="34" charset="0"/>
              </a:defRPr>
            </a:lvl1pPr>
          </a:lstStyle>
          <a:p>
            <a:r>
              <a:rPr lang="es-PE" dirty="0"/>
              <a:t>Aseguramiento y control de calidad</a:t>
            </a:r>
          </a:p>
        </p:txBody>
      </p:sp>
      <p:graphicFrame>
        <p:nvGraphicFramePr>
          <p:cNvPr id="5" name="Diagrama 4">
            <a:extLst>
              <a:ext uri="{FF2B5EF4-FFF2-40B4-BE49-F238E27FC236}">
                <a16:creationId xmlns:a16="http://schemas.microsoft.com/office/drawing/2014/main" id="{D325B34B-0047-461E-81A8-6C50E376E6D3}"/>
              </a:ext>
            </a:extLst>
          </p:cNvPr>
          <p:cNvGraphicFramePr/>
          <p:nvPr>
            <p:extLst>
              <p:ext uri="{D42A27DB-BD31-4B8C-83A1-F6EECF244321}">
                <p14:modId xmlns:p14="http://schemas.microsoft.com/office/powerpoint/2010/main" val="943532174"/>
              </p:ext>
            </p:extLst>
          </p:nvPr>
        </p:nvGraphicFramePr>
        <p:xfrm>
          <a:off x="623392" y="683749"/>
          <a:ext cx="4392488" cy="362870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10" name="Diagrama 9">
            <a:extLst>
              <a:ext uri="{FF2B5EF4-FFF2-40B4-BE49-F238E27FC236}">
                <a16:creationId xmlns:a16="http://schemas.microsoft.com/office/drawing/2014/main" id="{B60732B7-8344-4F54-97E4-81672C1E0E05}"/>
              </a:ext>
            </a:extLst>
          </p:cNvPr>
          <p:cNvGraphicFramePr/>
          <p:nvPr>
            <p:extLst>
              <p:ext uri="{D42A27DB-BD31-4B8C-83A1-F6EECF244321}">
                <p14:modId xmlns:p14="http://schemas.microsoft.com/office/powerpoint/2010/main" val="3957147397"/>
              </p:ext>
            </p:extLst>
          </p:nvPr>
        </p:nvGraphicFramePr>
        <p:xfrm>
          <a:off x="4151784" y="1192297"/>
          <a:ext cx="6205736" cy="2611605"/>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22" name="CuadroTexto 21">
            <a:extLst>
              <a:ext uri="{FF2B5EF4-FFF2-40B4-BE49-F238E27FC236}">
                <a16:creationId xmlns:a16="http://schemas.microsoft.com/office/drawing/2014/main" id="{8C2544AF-35C3-4D34-B348-ECEB5B727B92}"/>
              </a:ext>
            </a:extLst>
          </p:cNvPr>
          <p:cNvSpPr txBox="1"/>
          <p:nvPr/>
        </p:nvSpPr>
        <p:spPr>
          <a:xfrm>
            <a:off x="839416" y="4569803"/>
            <a:ext cx="10249577" cy="2308324"/>
          </a:xfrm>
          <a:prstGeom prst="rect">
            <a:avLst/>
          </a:prstGeom>
          <a:noFill/>
        </p:spPr>
        <p:txBody>
          <a:bodyPr wrap="square">
            <a:spAutoFit/>
          </a:bodyPr>
          <a:lstStyle/>
          <a:p>
            <a:r>
              <a:rPr lang="es-PE" b="1" dirty="0"/>
              <a:t>DGAR-I-018: ASEGURAMIENTO Y CONTROL DE CALIDAD ANALÍTICA EN MUESTRAS RECOLECTADAS EN LOS ESTUDIOS GEOAMBIENTALES</a:t>
            </a:r>
          </a:p>
          <a:p>
            <a:pPr marL="342900" indent="-342900">
              <a:buFont typeface="+mj-lt"/>
              <a:buAutoNum type="arabicPeriod"/>
            </a:pPr>
            <a:r>
              <a:rPr lang="en-US" dirty="0"/>
              <a:t>Alberta Environment (2006) Guidelines for Quality Assurance and Quality Control in Surface Water Quality Programs in Alberta. Patricia Mitchell Environmental Consulting, 67 p.</a:t>
            </a:r>
            <a:endParaRPr lang="es-PE" b="1" u="sng" dirty="0"/>
          </a:p>
          <a:p>
            <a:pPr marL="342900" indent="-342900">
              <a:buFont typeface="+mj-lt"/>
              <a:buAutoNum type="arabicPeriod"/>
            </a:pPr>
            <a:r>
              <a:rPr lang="en-US" dirty="0"/>
              <a:t>USEPA (1988a) Laboratory data validation functional guidelines for </a:t>
            </a:r>
            <a:r>
              <a:rPr lang="en-US" dirty="0" err="1"/>
              <a:t>avaluating</a:t>
            </a:r>
            <a:r>
              <a:rPr lang="en-US" dirty="0"/>
              <a:t> inorganics analyses. Hazardous site evaluation division, 23 p.</a:t>
            </a:r>
            <a:endParaRPr lang="es-PE" b="1" u="sng" dirty="0"/>
          </a:p>
          <a:p>
            <a:endParaRPr lang="es-PE" b="1" dirty="0"/>
          </a:p>
          <a:p>
            <a:endParaRPr lang="es-PE" dirty="0"/>
          </a:p>
        </p:txBody>
      </p:sp>
      <p:pic>
        <p:nvPicPr>
          <p:cNvPr id="18" name="Imagen 17">
            <a:extLst>
              <a:ext uri="{FF2B5EF4-FFF2-40B4-BE49-F238E27FC236}">
                <a16:creationId xmlns:a16="http://schemas.microsoft.com/office/drawing/2014/main" id="{D17DEBDD-AF19-4311-8A62-179EBCE7306F}"/>
              </a:ext>
            </a:extLst>
          </p:cNvPr>
          <p:cNvPicPr>
            <a:picLocks noChangeAspect="1"/>
          </p:cNvPicPr>
          <p:nvPr/>
        </p:nvPicPr>
        <p:blipFill>
          <a:blip r:embed="rId13"/>
          <a:stretch>
            <a:fillRect/>
          </a:stretch>
        </p:blipFill>
        <p:spPr>
          <a:xfrm>
            <a:off x="10343389" y="1192297"/>
            <a:ext cx="1383912" cy="1383912"/>
          </a:xfrm>
          <a:prstGeom prst="rect">
            <a:avLst/>
          </a:prstGeom>
        </p:spPr>
      </p:pic>
      <p:sp>
        <p:nvSpPr>
          <p:cNvPr id="25" name="CuadroTexto 24">
            <a:extLst>
              <a:ext uri="{FF2B5EF4-FFF2-40B4-BE49-F238E27FC236}">
                <a16:creationId xmlns:a16="http://schemas.microsoft.com/office/drawing/2014/main" id="{01C7FDD3-F5F2-4073-80AF-4166C58F283D}"/>
              </a:ext>
            </a:extLst>
          </p:cNvPr>
          <p:cNvSpPr txBox="1"/>
          <p:nvPr/>
        </p:nvSpPr>
        <p:spPr>
          <a:xfrm>
            <a:off x="8904312" y="3540521"/>
            <a:ext cx="3122340" cy="646331"/>
          </a:xfrm>
          <a:prstGeom prst="rect">
            <a:avLst/>
          </a:prstGeom>
          <a:solidFill>
            <a:schemeClr val="accent6">
              <a:alpha val="5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wrap="square">
            <a:spAutoFit/>
          </a:bodyPr>
          <a:lstStyle/>
          <a:p>
            <a:r>
              <a:rPr lang="es-PE" dirty="0">
                <a:solidFill>
                  <a:schemeClr val="tx1"/>
                </a:solidFill>
              </a:rPr>
              <a:t>Analito &gt;5LMD para realizar el cálculo.</a:t>
            </a:r>
          </a:p>
        </p:txBody>
      </p:sp>
    </p:spTree>
    <p:extLst>
      <p:ext uri="{BB962C8B-B14F-4D97-AF65-F5344CB8AC3E}">
        <p14:creationId xmlns:p14="http://schemas.microsoft.com/office/powerpoint/2010/main" val="40587023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4 Diagrama"/>
          <p:cNvGraphicFramePr/>
          <p:nvPr>
            <p:extLst>
              <p:ext uri="{D42A27DB-BD31-4B8C-83A1-F6EECF244321}">
                <p14:modId xmlns:p14="http://schemas.microsoft.com/office/powerpoint/2010/main" val="3122722891"/>
              </p:ext>
            </p:extLst>
          </p:nvPr>
        </p:nvGraphicFramePr>
        <p:xfrm>
          <a:off x="1797907" y="620688"/>
          <a:ext cx="9329313" cy="570231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6" name="Diagrama 5"/>
          <p:cNvGraphicFramePr/>
          <p:nvPr>
            <p:extLst>
              <p:ext uri="{D42A27DB-BD31-4B8C-83A1-F6EECF244321}">
                <p14:modId xmlns:p14="http://schemas.microsoft.com/office/powerpoint/2010/main" val="718786796"/>
              </p:ext>
            </p:extLst>
          </p:nvPr>
        </p:nvGraphicFramePr>
        <p:xfrm>
          <a:off x="803412" y="5301208"/>
          <a:ext cx="2736304" cy="144016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13" name="Diagrama 12"/>
          <p:cNvGraphicFramePr/>
          <p:nvPr>
            <p:extLst>
              <p:ext uri="{D42A27DB-BD31-4B8C-83A1-F6EECF244321}">
                <p14:modId xmlns:p14="http://schemas.microsoft.com/office/powerpoint/2010/main" val="3884198425"/>
              </p:ext>
            </p:extLst>
          </p:nvPr>
        </p:nvGraphicFramePr>
        <p:xfrm>
          <a:off x="-240704" y="1628800"/>
          <a:ext cx="4104456" cy="1183972"/>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
        <p:nvSpPr>
          <p:cNvPr id="8" name="1 Título">
            <a:extLst>
              <a:ext uri="{FF2B5EF4-FFF2-40B4-BE49-F238E27FC236}">
                <a16:creationId xmlns:a16="http://schemas.microsoft.com/office/drawing/2014/main" id="{76A81C6A-A99B-4E99-A27C-4118D4E5DCF5}"/>
              </a:ext>
            </a:extLst>
          </p:cNvPr>
          <p:cNvSpPr txBox="1">
            <a:spLocks/>
          </p:cNvSpPr>
          <p:nvPr/>
        </p:nvSpPr>
        <p:spPr>
          <a:xfrm>
            <a:off x="3359696" y="350334"/>
            <a:ext cx="6205736" cy="369332"/>
          </a:xfrm>
          <a:prstGeom prst="rect">
            <a:avLst/>
          </a:prstGeom>
          <a:solidFill>
            <a:schemeClr val="tx2"/>
          </a:solidFill>
        </p:spPr>
        <p:txBody>
          <a:bodyPr wrap="square" rtlCol="0">
            <a:spAutoFit/>
          </a:bodyPr>
          <a:lstStyle>
            <a:defPPr>
              <a:defRPr lang="es-PE"/>
            </a:defPPr>
            <a:lvl1pPr algn="ctr">
              <a:defRPr sz="2000" b="1">
                <a:solidFill>
                  <a:schemeClr val="bg1"/>
                </a:solidFill>
                <a:latin typeface="+mj-lt"/>
                <a:cs typeface="Arial" panose="020B0604020202020204" pitchFamily="34" charset="0"/>
              </a:defRPr>
            </a:lvl1pPr>
          </a:lstStyle>
          <a:p>
            <a:r>
              <a:rPr lang="es-PE" sz="1800" b="1" i="0" u="none" strike="noStrike" baseline="0" dirty="0">
                <a:latin typeface="ArialNarrow-Bold"/>
              </a:rPr>
              <a:t>HIDROGEOQUÍMICA AMBIENTAL</a:t>
            </a:r>
            <a:endParaRPr lang="es-PE" dirty="0"/>
          </a:p>
        </p:txBody>
      </p:sp>
      <p:grpSp>
        <p:nvGrpSpPr>
          <p:cNvPr id="9" name="Grupo 8">
            <a:extLst>
              <a:ext uri="{FF2B5EF4-FFF2-40B4-BE49-F238E27FC236}">
                <a16:creationId xmlns:a16="http://schemas.microsoft.com/office/drawing/2014/main" id="{541F3689-D615-4C4F-934B-97B375F4BD8D}"/>
              </a:ext>
            </a:extLst>
          </p:cNvPr>
          <p:cNvGrpSpPr/>
          <p:nvPr/>
        </p:nvGrpSpPr>
        <p:grpSpPr>
          <a:xfrm>
            <a:off x="8935087" y="2276872"/>
            <a:ext cx="2918011" cy="1026630"/>
            <a:chOff x="3329526" y="623386"/>
            <a:chExt cx="2918011" cy="1026630"/>
          </a:xfrm>
          <a:effectLst>
            <a:glow rad="127000">
              <a:schemeClr val="accent1">
                <a:alpha val="74000"/>
              </a:schemeClr>
            </a:glow>
          </a:effectLst>
          <a:scene3d>
            <a:camera prst="orthographicFront"/>
            <a:lightRig rig="threePt" dir="t">
              <a:rot lat="0" lon="0" rev="7500000"/>
            </a:lightRig>
          </a:scene3d>
        </p:grpSpPr>
        <p:sp>
          <p:nvSpPr>
            <p:cNvPr id="10" name="Rectángulo 9">
              <a:extLst>
                <a:ext uri="{FF2B5EF4-FFF2-40B4-BE49-F238E27FC236}">
                  <a16:creationId xmlns:a16="http://schemas.microsoft.com/office/drawing/2014/main" id="{0B171E40-EFA6-496A-B134-CEB7148A931C}"/>
                </a:ext>
              </a:extLst>
            </p:cNvPr>
            <p:cNvSpPr/>
            <p:nvPr/>
          </p:nvSpPr>
          <p:spPr>
            <a:xfrm>
              <a:off x="3329526" y="623386"/>
              <a:ext cx="2918011" cy="1026630"/>
            </a:xfrm>
            <a:prstGeom prst="rect">
              <a:avLst/>
            </a:prstGeom>
            <a:sp3d extrusionH="190500" prstMaterial="dkEdge">
              <a:bevelT w="120650" h="38100" prst="relaxedInset"/>
              <a:bevelB w="120650" h="57150" prst="relaxedInset"/>
              <a:contourClr>
                <a:schemeClr val="bg1"/>
              </a:contourClr>
            </a:sp3d>
          </p:spPr>
          <p:style>
            <a:lnRef idx="1">
              <a:schemeClr val="accent3">
                <a:tint val="40000"/>
                <a:alpha val="90000"/>
                <a:hueOff val="5358427"/>
                <a:satOff val="-6896"/>
                <a:lumOff val="-537"/>
                <a:alphaOff val="0"/>
              </a:schemeClr>
            </a:lnRef>
            <a:fillRef idx="1">
              <a:schemeClr val="accent3">
                <a:tint val="40000"/>
                <a:alpha val="90000"/>
                <a:hueOff val="5358427"/>
                <a:satOff val="-6896"/>
                <a:lumOff val="-537"/>
                <a:alphaOff val="0"/>
              </a:schemeClr>
            </a:fillRef>
            <a:effectRef idx="2">
              <a:schemeClr val="accent3">
                <a:tint val="40000"/>
                <a:alpha val="90000"/>
                <a:hueOff val="5358427"/>
                <a:satOff val="-6896"/>
                <a:lumOff val="-537"/>
                <a:alphaOff val="0"/>
              </a:schemeClr>
            </a:effectRef>
            <a:fontRef idx="minor">
              <a:schemeClr val="dk1">
                <a:hueOff val="0"/>
                <a:satOff val="0"/>
                <a:lumOff val="0"/>
                <a:alphaOff val="0"/>
              </a:schemeClr>
            </a:fontRef>
          </p:style>
        </p:sp>
        <p:sp>
          <p:nvSpPr>
            <p:cNvPr id="11" name="CuadroTexto 10">
              <a:extLst>
                <a:ext uri="{FF2B5EF4-FFF2-40B4-BE49-F238E27FC236}">
                  <a16:creationId xmlns:a16="http://schemas.microsoft.com/office/drawing/2014/main" id="{B96DB77B-3B78-436E-A105-508F5FC4406E}"/>
                </a:ext>
              </a:extLst>
            </p:cNvPr>
            <p:cNvSpPr txBox="1"/>
            <p:nvPr/>
          </p:nvSpPr>
          <p:spPr>
            <a:xfrm>
              <a:off x="3329526" y="623386"/>
              <a:ext cx="2918011" cy="1026630"/>
            </a:xfrm>
            <a:prstGeom prst="rect">
              <a:avLst/>
            </a:prstGeom>
            <a:effectLst>
              <a:glow rad="127000">
                <a:schemeClr val="accent1">
                  <a:alpha val="10000"/>
                </a:schemeClr>
              </a:glow>
            </a:effectLst>
            <a:sp3d/>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90678" tIns="90678" rIns="120904" bIns="136017" numCol="1" spcCol="1270" anchor="t" anchorCtr="0">
              <a:noAutofit/>
            </a:bodyPr>
            <a:lstStyle/>
            <a:p>
              <a:pPr marL="171450" lvl="1" indent="-171450" algn="l" defTabSz="755650">
                <a:lnSpc>
                  <a:spcPct val="90000"/>
                </a:lnSpc>
                <a:spcBef>
                  <a:spcPct val="0"/>
                </a:spcBef>
                <a:spcAft>
                  <a:spcPct val="15000"/>
                </a:spcAft>
                <a:buChar char="•"/>
              </a:pPr>
              <a:r>
                <a:rPr lang="es-PE" sz="1400" kern="1200" dirty="0"/>
                <a:t>Físico - químicos</a:t>
              </a:r>
            </a:p>
            <a:p>
              <a:pPr marL="171450" lvl="1" indent="-171450" algn="l" defTabSz="755650">
                <a:lnSpc>
                  <a:spcPct val="90000"/>
                </a:lnSpc>
                <a:spcBef>
                  <a:spcPct val="0"/>
                </a:spcBef>
                <a:spcAft>
                  <a:spcPct val="15000"/>
                </a:spcAft>
                <a:buChar char="•"/>
              </a:pPr>
              <a:r>
                <a:rPr lang="es-PE" sz="1400" kern="1200" dirty="0"/>
                <a:t>Inorgánicos</a:t>
              </a:r>
            </a:p>
            <a:p>
              <a:pPr marL="171450" lvl="1" indent="-171450" algn="l" defTabSz="755650">
                <a:lnSpc>
                  <a:spcPct val="90000"/>
                </a:lnSpc>
                <a:spcBef>
                  <a:spcPct val="0"/>
                </a:spcBef>
                <a:spcAft>
                  <a:spcPct val="15000"/>
                </a:spcAft>
                <a:buChar char="•"/>
              </a:pPr>
              <a:r>
                <a:rPr lang="es-PE" sz="1400" kern="1200" dirty="0"/>
                <a:t>Índices de calidad ambiental</a:t>
              </a:r>
            </a:p>
          </p:txBody>
        </p:sp>
      </p:grpSp>
      <p:pic>
        <p:nvPicPr>
          <p:cNvPr id="17" name="3 Imagen">
            <a:extLst>
              <a:ext uri="{FF2B5EF4-FFF2-40B4-BE49-F238E27FC236}">
                <a16:creationId xmlns:a16="http://schemas.microsoft.com/office/drawing/2014/main" id="{02533B31-67F7-4469-B34C-CEB15D7F4692}"/>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165995" y="211669"/>
            <a:ext cx="2137650" cy="454230"/>
          </a:xfrm>
          <a:prstGeom prst="rect">
            <a:avLst/>
          </a:prstGeom>
        </p:spPr>
      </p:pic>
      <p:pic>
        <p:nvPicPr>
          <p:cNvPr id="18" name="Imagen 17">
            <a:extLst>
              <a:ext uri="{FF2B5EF4-FFF2-40B4-BE49-F238E27FC236}">
                <a16:creationId xmlns:a16="http://schemas.microsoft.com/office/drawing/2014/main" id="{DA12C2C8-D543-4561-923C-B14BBA94560F}"/>
              </a:ext>
            </a:extLst>
          </p:cNvPr>
          <p:cNvPicPr>
            <a:picLocks noChangeAspect="1"/>
          </p:cNvPicPr>
          <p:nvPr/>
        </p:nvPicPr>
        <p:blipFill>
          <a:blip r:embed="rId18"/>
          <a:stretch>
            <a:fillRect/>
          </a:stretch>
        </p:blipFill>
        <p:spPr>
          <a:xfrm>
            <a:off x="10600806" y="6199575"/>
            <a:ext cx="1591194" cy="658425"/>
          </a:xfrm>
          <a:prstGeom prst="rect">
            <a:avLst/>
          </a:prstGeom>
        </p:spPr>
      </p:pic>
    </p:spTree>
    <p:extLst>
      <p:ext uri="{BB962C8B-B14F-4D97-AF65-F5344CB8AC3E}">
        <p14:creationId xmlns:p14="http://schemas.microsoft.com/office/powerpoint/2010/main" val="102831232"/>
      </p:ext>
    </p:extLst>
  </p:cSld>
  <p:clrMapOvr>
    <a:masterClrMapping/>
  </p:clrMapOvr>
  <p:transition spd="med">
    <p:pull/>
  </p:transition>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TM04033919[[fn=Circuito]]</Template>
  <TotalTime>3646</TotalTime>
  <Words>1670</Words>
  <Application>Microsoft Office PowerPoint</Application>
  <PresentationFormat>Panorámica</PresentationFormat>
  <Paragraphs>232</Paragraphs>
  <Slides>33</Slides>
  <Notes>0</Notes>
  <HiddenSlides>0</HiddenSlides>
  <MMClips>0</MMClips>
  <ScaleCrop>false</ScaleCrop>
  <HeadingPairs>
    <vt:vector size="8" baseType="variant">
      <vt:variant>
        <vt:lpstr>Fuentes usadas</vt:lpstr>
      </vt:variant>
      <vt:variant>
        <vt:i4>11</vt:i4>
      </vt:variant>
      <vt:variant>
        <vt:lpstr>Tema</vt:lpstr>
      </vt:variant>
      <vt:variant>
        <vt:i4>1</vt:i4>
      </vt:variant>
      <vt:variant>
        <vt:lpstr>Servidores OLE incrustados</vt:lpstr>
      </vt:variant>
      <vt:variant>
        <vt:i4>1</vt:i4>
      </vt:variant>
      <vt:variant>
        <vt:lpstr>Títulos de diapositiva</vt:lpstr>
      </vt:variant>
      <vt:variant>
        <vt:i4>33</vt:i4>
      </vt:variant>
    </vt:vector>
  </HeadingPairs>
  <TitlesOfParts>
    <vt:vector size="46" baseType="lpstr">
      <vt:lpstr>Arial</vt:lpstr>
      <vt:lpstr>Arial Black</vt:lpstr>
      <vt:lpstr>Arial Narrow</vt:lpstr>
      <vt:lpstr>ArialNarrow</vt:lpstr>
      <vt:lpstr>ArialNarrow-Bold</vt:lpstr>
      <vt:lpstr>Calibri</vt:lpstr>
      <vt:lpstr>Clarendon Blk BT</vt:lpstr>
      <vt:lpstr>Courier New</vt:lpstr>
      <vt:lpstr>Franklin Gothic Demi Cond</vt:lpstr>
      <vt:lpstr>Symbol</vt:lpstr>
      <vt:lpstr>Times New Roman</vt:lpstr>
      <vt:lpstr>Tema de Office</vt:lpstr>
      <vt:lpstr>Paquete</vt:lpstr>
      <vt:lpstr>Presentación de PowerPoint</vt:lpstr>
      <vt:lpstr>Presentación de PowerPoint</vt:lpstr>
      <vt:lpstr>Presentación de PowerPoint</vt:lpstr>
      <vt:lpstr>Presentación de PowerPoint</vt:lpstr>
      <vt:lpstr>Presentación de PowerPoint</vt:lpstr>
      <vt:lpstr>Características físico-químicas del agua</vt:lpstr>
      <vt:lpstr>Características físico-químicas del agua</vt:lpstr>
      <vt:lpstr>Presentación de PowerPoint</vt:lpstr>
      <vt:lpstr>Presentación de PowerPoint</vt:lpstr>
      <vt:lpstr>Presentación de PowerPoint</vt:lpstr>
      <vt:lpstr>Presentación de PowerPoint</vt:lpstr>
      <vt:lpstr>Presentación de PowerPoint</vt:lpstr>
      <vt:lpstr>Presentación de PowerPoint</vt:lpstr>
      <vt:lpstr>INSPECCIÓN TÉCNICA DE LÍNEA BASE GEOAMBIENTAL  DE LA CUENCA DEL RÍO PUYANGO-TUMBES (Lado Peruano)</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Hewlett-Packard Company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Liz Andrea M. Triveño Wong</dc:creator>
  <cp:lastModifiedBy>Administrador</cp:lastModifiedBy>
  <cp:revision>213</cp:revision>
  <dcterms:created xsi:type="dcterms:W3CDTF">2017-01-26T20:05:05Z</dcterms:created>
  <dcterms:modified xsi:type="dcterms:W3CDTF">2021-06-10T15:00:34Z</dcterms:modified>
</cp:coreProperties>
</file>